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heme/theme4.xml" ContentType="application/vnd.openxmlformats-officedocument.theme+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notesSlides/notesSlide1.xml" ContentType="application/vnd.openxmlformats-officedocument.presentationml.notesSlide+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notesSlides/notesSlide2.xml" ContentType="application/vnd.openxmlformats-officedocument.presentationml.notesSlide+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notesSlides/notesSlide3.xml" ContentType="application/vnd.openxmlformats-officedocument.presentationml.notesSlide+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notesSlides/notesSlide4.xml" ContentType="application/vnd.openxmlformats-officedocument.presentationml.notesSlide+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notesSlides/notesSlide5.xml" ContentType="application/vnd.openxmlformats-officedocument.presentationml.notesSlide+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notesSlides/notesSlide6.xml" ContentType="application/vnd.openxmlformats-officedocument.presentationml.notesSlide+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notesSlides/notesSlide7.xml" ContentType="application/vnd.openxmlformats-officedocument.presentationml.notesSlide+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notesSlides/notesSlide8.xml" ContentType="application/vnd.openxmlformats-officedocument.presentationml.notesSlide+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notesSlides/notesSlide9.xml" ContentType="application/vnd.openxmlformats-officedocument.presentationml.notesSlide+xml"/>
  <Override PartName="/ppt/tags/tag597.xml" ContentType="application/vnd.openxmlformats-officedocument.presentationml.tags+xml"/>
  <Override PartName="/ppt/tags/tag59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8" r:id="rId5"/>
    <p:sldMasterId id="2147483687" r:id="rId6"/>
  </p:sldMasterIdLst>
  <p:notesMasterIdLst>
    <p:notesMasterId r:id="rId24"/>
  </p:notesMasterIdLst>
  <p:sldIdLst>
    <p:sldId id="264" r:id="rId7"/>
    <p:sldId id="265" r:id="rId8"/>
    <p:sldId id="266" r:id="rId9"/>
    <p:sldId id="267" r:id="rId10"/>
    <p:sldId id="269" r:id="rId11"/>
    <p:sldId id="294" r:id="rId12"/>
    <p:sldId id="270" r:id="rId13"/>
    <p:sldId id="328" r:id="rId14"/>
    <p:sldId id="275" r:id="rId15"/>
    <p:sldId id="295" r:id="rId16"/>
    <p:sldId id="296" r:id="rId17"/>
    <p:sldId id="308" r:id="rId18"/>
    <p:sldId id="273" r:id="rId19"/>
    <p:sldId id="324" r:id="rId20"/>
    <p:sldId id="317" r:id="rId21"/>
    <p:sldId id="318" r:id="rId22"/>
    <p:sldId id="278"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Goudy Old Style"/>
        <a:ea typeface="Goudy Old Style"/>
        <a:cs typeface="Goudy Old Style"/>
        <a:sym typeface="Goudy Old Style"/>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Goudy Old Style"/>
        <a:ea typeface="Goudy Old Style"/>
        <a:cs typeface="Goudy Old Style"/>
        <a:sym typeface="Goudy Old Style"/>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Goudy Old Style"/>
        <a:ea typeface="Goudy Old Style"/>
        <a:cs typeface="Goudy Old Style"/>
        <a:sym typeface="Goudy Old Style"/>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Goudy Old Style"/>
        <a:ea typeface="Goudy Old Style"/>
        <a:cs typeface="Goudy Old Style"/>
        <a:sym typeface="Goudy Old Style"/>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Goudy Old Style"/>
        <a:ea typeface="Goudy Old Style"/>
        <a:cs typeface="Goudy Old Style"/>
        <a:sym typeface="Goudy Old Style"/>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Goudy Old Style"/>
        <a:ea typeface="Goudy Old Style"/>
        <a:cs typeface="Goudy Old Style"/>
        <a:sym typeface="Goudy Old Style"/>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Goudy Old Style"/>
        <a:ea typeface="Goudy Old Style"/>
        <a:cs typeface="Goudy Old Style"/>
        <a:sym typeface="Goudy Old Style"/>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Goudy Old Style"/>
        <a:ea typeface="Goudy Old Style"/>
        <a:cs typeface="Goudy Old Style"/>
        <a:sym typeface="Goudy Old Style"/>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Goudy Old Style"/>
        <a:ea typeface="Goudy Old Style"/>
        <a:cs typeface="Goudy Old Style"/>
        <a:sym typeface="Goudy Old Sty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6B293-ACD5-4392-8577-5C4F616943A5}" v="96" dt="2021-11-18T12:26:29.803"/>
    <p1510:client id="{497BE5DE-26F9-47DE-95DE-6774960AA93B}" v="1" dt="2021-11-18T11:10:54.537"/>
    <p1510:client id="{59337391-6F90-412C-A867-BA5B18AA4E3B}" v="4" dt="2021-11-18T11:56:40.353"/>
    <p1510:client id="{817468EB-307F-4B97-860B-B1C0C311FBAA}" v="8" dt="2021-11-18T11:11:49.242"/>
    <p1510:client id="{D91A5D12-8FFD-4032-A55C-AE219282AC68}" v="7" dt="2021-11-18T11:56:01.264"/>
    <p1510:client id="{E129B6DC-B862-4445-A680-4E96D93A53F0}" v="112" dt="2021-11-18T12:20:36.463"/>
  </p1510:revLst>
</p1510:revInfo>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eddie Patterson" userId="S::pattersonf@cardiff.ac.uk::b0c96a96-d949-4377-ad02-b646d9c86d71" providerId="AD" clId="Web-{E129B6DC-B862-4445-A680-4E96D93A53F0}"/>
    <pc:docChg chg="modSld">
      <pc:chgData name="Freddie Patterson" userId="S::pattersonf@cardiff.ac.uk::b0c96a96-d949-4377-ad02-b646d9c86d71" providerId="AD" clId="Web-{E129B6DC-B862-4445-A680-4E96D93A53F0}" dt="2021-11-18T12:20:36.463" v="108" actId="20577"/>
      <pc:docMkLst>
        <pc:docMk/>
      </pc:docMkLst>
      <pc:sldChg chg="addSp delSp modSp">
        <pc:chgData name="Freddie Patterson" userId="S::pattersonf@cardiff.ac.uk::b0c96a96-d949-4377-ad02-b646d9c86d71" providerId="AD" clId="Web-{E129B6DC-B862-4445-A680-4E96D93A53F0}" dt="2021-11-18T12:05:06.835" v="13"/>
        <pc:sldMkLst>
          <pc:docMk/>
          <pc:sldMk cId="0" sldId="265"/>
        </pc:sldMkLst>
        <pc:picChg chg="add del">
          <ac:chgData name="Freddie Patterson" userId="S::pattersonf@cardiff.ac.uk::b0c96a96-d949-4377-ad02-b646d9c86d71" providerId="AD" clId="Web-{E129B6DC-B862-4445-A680-4E96D93A53F0}" dt="2021-11-18T12:05:06.835" v="13"/>
          <ac:picMkLst>
            <pc:docMk/>
            <pc:sldMk cId="0" sldId="265"/>
            <ac:picMk id="2" creationId="{00000000-0000-0000-0000-000000000000}"/>
          </ac:picMkLst>
        </pc:picChg>
        <pc:picChg chg="add del mod">
          <ac:chgData name="Freddie Patterson" userId="S::pattersonf@cardiff.ac.uk::b0c96a96-d949-4377-ad02-b646d9c86d71" providerId="AD" clId="Web-{E129B6DC-B862-4445-A680-4E96D93A53F0}" dt="2021-11-18T12:04:43.850" v="2"/>
          <ac:picMkLst>
            <pc:docMk/>
            <pc:sldMk cId="0" sldId="265"/>
            <ac:picMk id="5" creationId="{A9472449-5C04-44E4-BE0B-C692049ACCCD}"/>
          </ac:picMkLst>
        </pc:picChg>
        <pc:picChg chg="add del mod">
          <ac:chgData name="Freddie Patterson" userId="S::pattersonf@cardiff.ac.uk::b0c96a96-d949-4377-ad02-b646d9c86d71" providerId="AD" clId="Web-{E129B6DC-B862-4445-A680-4E96D93A53F0}" dt="2021-11-18T12:05:05.976" v="12"/>
          <ac:picMkLst>
            <pc:docMk/>
            <pc:sldMk cId="0" sldId="265"/>
            <ac:picMk id="6" creationId="{35E6AD8D-8650-4118-BE75-E0177F3C1176}"/>
          </ac:picMkLst>
        </pc:picChg>
        <pc:picChg chg="add del mod">
          <ac:chgData name="Freddie Patterson" userId="S::pattersonf@cardiff.ac.uk::b0c96a96-d949-4377-ad02-b646d9c86d71" providerId="AD" clId="Web-{E129B6DC-B862-4445-A680-4E96D93A53F0}" dt="2021-11-18T12:05:01.991" v="8"/>
          <ac:picMkLst>
            <pc:docMk/>
            <pc:sldMk cId="0" sldId="265"/>
            <ac:picMk id="7" creationId="{D4A12E3B-2432-4447-B99B-E368E290C389}"/>
          </ac:picMkLst>
        </pc:picChg>
      </pc:sldChg>
      <pc:sldChg chg="modSp">
        <pc:chgData name="Freddie Patterson" userId="S::pattersonf@cardiff.ac.uk::b0c96a96-d949-4377-ad02-b646d9c86d71" providerId="AD" clId="Web-{E129B6DC-B862-4445-A680-4E96D93A53F0}" dt="2021-11-18T12:08:28.292" v="20" actId="20577"/>
        <pc:sldMkLst>
          <pc:docMk/>
          <pc:sldMk cId="0" sldId="267"/>
        </pc:sldMkLst>
        <pc:spChg chg="mod">
          <ac:chgData name="Freddie Patterson" userId="S::pattersonf@cardiff.ac.uk::b0c96a96-d949-4377-ad02-b646d9c86d71" providerId="AD" clId="Web-{E129B6DC-B862-4445-A680-4E96D93A53F0}" dt="2021-11-18T12:08:28.292" v="20" actId="20577"/>
          <ac:spMkLst>
            <pc:docMk/>
            <pc:sldMk cId="0" sldId="267"/>
            <ac:spMk id="2" creationId="{00000000-0000-0000-0000-000000000000}"/>
          </ac:spMkLst>
        </pc:spChg>
      </pc:sldChg>
      <pc:sldChg chg="addSp modSp">
        <pc:chgData name="Freddie Patterson" userId="S::pattersonf@cardiff.ac.uk::b0c96a96-d949-4377-ad02-b646d9c86d71" providerId="AD" clId="Web-{E129B6DC-B862-4445-A680-4E96D93A53F0}" dt="2021-11-18T12:16:22.520" v="23"/>
        <pc:sldMkLst>
          <pc:docMk/>
          <pc:sldMk cId="0" sldId="296"/>
        </pc:sldMkLst>
        <pc:spChg chg="add">
          <ac:chgData name="Freddie Patterson" userId="S::pattersonf@cardiff.ac.uk::b0c96a96-d949-4377-ad02-b646d9c86d71" providerId="AD" clId="Web-{E129B6DC-B862-4445-A680-4E96D93A53F0}" dt="2021-11-18T12:16:22.520" v="23"/>
          <ac:spMkLst>
            <pc:docMk/>
            <pc:sldMk cId="0" sldId="296"/>
            <ac:spMk id="7" creationId="{C506E6FC-B2E4-472F-919A-6F1E1A3073D0}"/>
          </ac:spMkLst>
        </pc:spChg>
        <pc:spChg chg="mod">
          <ac:chgData name="Freddie Patterson" userId="S::pattersonf@cardiff.ac.uk::b0c96a96-d949-4377-ad02-b646d9c86d71" providerId="AD" clId="Web-{E129B6DC-B862-4445-A680-4E96D93A53F0}" dt="2021-11-18T12:15:54.020" v="21" actId="20577"/>
          <ac:spMkLst>
            <pc:docMk/>
            <pc:sldMk cId="0" sldId="296"/>
            <ac:spMk id="10" creationId="{00000000-0000-0000-0000-000000000000}"/>
          </ac:spMkLst>
        </pc:spChg>
        <pc:spChg chg="mod">
          <ac:chgData name="Freddie Patterson" userId="S::pattersonf@cardiff.ac.uk::b0c96a96-d949-4377-ad02-b646d9c86d71" providerId="AD" clId="Web-{E129B6DC-B862-4445-A680-4E96D93A53F0}" dt="2021-11-18T12:16:05.270" v="22" actId="20577"/>
          <ac:spMkLst>
            <pc:docMk/>
            <pc:sldMk cId="0" sldId="296"/>
            <ac:spMk id="13" creationId="{00000000-0000-0000-0000-000000000000}"/>
          </ac:spMkLst>
        </pc:spChg>
      </pc:sldChg>
      <pc:sldChg chg="modSp">
        <pc:chgData name="Freddie Patterson" userId="S::pattersonf@cardiff.ac.uk::b0c96a96-d949-4377-ad02-b646d9c86d71" providerId="AD" clId="Web-{E129B6DC-B862-4445-A680-4E96D93A53F0}" dt="2021-11-18T12:20:36.463" v="108" actId="20577"/>
        <pc:sldMkLst>
          <pc:docMk/>
          <pc:sldMk cId="0" sldId="308"/>
        </pc:sldMkLst>
        <pc:spChg chg="mod">
          <ac:chgData name="Freddie Patterson" userId="S::pattersonf@cardiff.ac.uk::b0c96a96-d949-4377-ad02-b646d9c86d71" providerId="AD" clId="Web-{E129B6DC-B862-4445-A680-4E96D93A53F0}" dt="2021-11-18T12:16:58.568" v="42" actId="20577"/>
          <ac:spMkLst>
            <pc:docMk/>
            <pc:sldMk cId="0" sldId="308"/>
            <ac:spMk id="8" creationId="{00000000-0000-0000-0000-000000000000}"/>
          </ac:spMkLst>
        </pc:spChg>
        <pc:spChg chg="mod">
          <ac:chgData name="Freddie Patterson" userId="S::pattersonf@cardiff.ac.uk::b0c96a96-d949-4377-ad02-b646d9c86d71" providerId="AD" clId="Web-{E129B6DC-B862-4445-A680-4E96D93A53F0}" dt="2021-11-18T12:20:36.463" v="108" actId="20577"/>
          <ac:spMkLst>
            <pc:docMk/>
            <pc:sldMk cId="0" sldId="308"/>
            <ac:spMk id="22" creationId="{00000000-0000-0000-0000-000000000000}"/>
          </ac:spMkLst>
        </pc:spChg>
        <pc:spChg chg="mod">
          <ac:chgData name="Freddie Patterson" userId="S::pattersonf@cardiff.ac.uk::b0c96a96-d949-4377-ad02-b646d9c86d71" providerId="AD" clId="Web-{E129B6DC-B862-4445-A680-4E96D93A53F0}" dt="2021-11-18T12:18:31.163" v="51" actId="20577"/>
          <ac:spMkLst>
            <pc:docMk/>
            <pc:sldMk cId="0" sldId="308"/>
            <ac:spMk id="51" creationId="{00000000-0000-0000-0000-000000000000}"/>
          </ac:spMkLst>
        </pc:spChg>
      </pc:sldChg>
    </pc:docChg>
  </pc:docChgLst>
  <pc:docChgLst>
    <pc:chgData name="Xiaokang Li" userId="S::lix179@cardiff.ac.uk::ff0b9cba-81b6-45ff-8fc6-1e4c1cc572d4" providerId="AD" clId="Web-{497BE5DE-26F9-47DE-95DE-6774960AA93B}"/>
    <pc:docChg chg="modSld">
      <pc:chgData name="Xiaokang Li" userId="S::lix179@cardiff.ac.uk::ff0b9cba-81b6-45ff-8fc6-1e4c1cc572d4" providerId="AD" clId="Web-{497BE5DE-26F9-47DE-95DE-6774960AA93B}" dt="2021-11-18T11:10:54.537" v="0" actId="20577"/>
      <pc:docMkLst>
        <pc:docMk/>
      </pc:docMkLst>
      <pc:sldChg chg="modSp">
        <pc:chgData name="Xiaokang Li" userId="S::lix179@cardiff.ac.uk::ff0b9cba-81b6-45ff-8fc6-1e4c1cc572d4" providerId="AD" clId="Web-{497BE5DE-26F9-47DE-95DE-6774960AA93B}" dt="2021-11-18T11:10:54.537" v="0" actId="20577"/>
        <pc:sldMkLst>
          <pc:docMk/>
          <pc:sldMk cId="0" sldId="273"/>
        </pc:sldMkLst>
        <pc:spChg chg="mod">
          <ac:chgData name="Xiaokang Li" userId="S::lix179@cardiff.ac.uk::ff0b9cba-81b6-45ff-8fc6-1e4c1cc572d4" providerId="AD" clId="Web-{497BE5DE-26F9-47DE-95DE-6774960AA93B}" dt="2021-11-18T11:10:54.537" v="0" actId="20577"/>
          <ac:spMkLst>
            <pc:docMk/>
            <pc:sldMk cId="0" sldId="273"/>
            <ac:spMk id="4" creationId="{00000000-0000-0000-0000-000000000000}"/>
          </ac:spMkLst>
        </pc:spChg>
      </pc:sldChg>
    </pc:docChg>
  </pc:docChgLst>
  <pc:docChgLst>
    <pc:chgData name="Jiadong Liang" userId="S::liangj22@cardiff.ac.uk::7fcbc909-6aae-4bc5-831c-fd4b974cb4c1" providerId="AD" clId="Web-{59337391-6F90-412C-A867-BA5B18AA4E3B}"/>
    <pc:docChg chg="modSld">
      <pc:chgData name="Jiadong Liang" userId="S::liangj22@cardiff.ac.uk::7fcbc909-6aae-4bc5-831c-fd4b974cb4c1" providerId="AD" clId="Web-{59337391-6F90-412C-A867-BA5B18AA4E3B}" dt="2021-11-18T11:56:40.353" v="3" actId="1076"/>
      <pc:docMkLst>
        <pc:docMk/>
      </pc:docMkLst>
      <pc:sldChg chg="modSp">
        <pc:chgData name="Jiadong Liang" userId="S::liangj22@cardiff.ac.uk::7fcbc909-6aae-4bc5-831c-fd4b974cb4c1" providerId="AD" clId="Web-{59337391-6F90-412C-A867-BA5B18AA4E3B}" dt="2021-11-18T11:56:40.353" v="3" actId="1076"/>
        <pc:sldMkLst>
          <pc:docMk/>
          <pc:sldMk cId="0" sldId="269"/>
        </pc:sldMkLst>
        <pc:spChg chg="mod">
          <ac:chgData name="Jiadong Liang" userId="S::liangj22@cardiff.ac.uk::7fcbc909-6aae-4bc5-831c-fd4b974cb4c1" providerId="AD" clId="Web-{59337391-6F90-412C-A867-BA5B18AA4E3B}" dt="2021-11-18T11:56:40.353" v="3" actId="1076"/>
          <ac:spMkLst>
            <pc:docMk/>
            <pc:sldMk cId="0" sldId="269"/>
            <ac:spMk id="3" creationId="{00000000-0000-0000-0000-000000000000}"/>
          </ac:spMkLst>
        </pc:spChg>
      </pc:sldChg>
    </pc:docChg>
  </pc:docChgLst>
  <pc:docChgLst>
    <pc:chgData name="Freddie Patterson" userId="S::pattersonf@cardiff.ac.uk::b0c96a96-d949-4377-ad02-b646d9c86d71" providerId="AD" clId="Web-{4416B293-ACD5-4392-8577-5C4F616943A5}"/>
    <pc:docChg chg="modSld">
      <pc:chgData name="Freddie Patterson" userId="S::pattersonf@cardiff.ac.uk::b0c96a96-d949-4377-ad02-b646d9c86d71" providerId="AD" clId="Web-{4416B293-ACD5-4392-8577-5C4F616943A5}" dt="2021-11-18T12:26:29.631" v="93" actId="20577"/>
      <pc:docMkLst>
        <pc:docMk/>
      </pc:docMkLst>
      <pc:sldChg chg="modSp">
        <pc:chgData name="Freddie Patterson" userId="S::pattersonf@cardiff.ac.uk::b0c96a96-d949-4377-ad02-b646d9c86d71" providerId="AD" clId="Web-{4416B293-ACD5-4392-8577-5C4F616943A5}" dt="2021-11-18T12:24:30.846" v="86" actId="20577"/>
        <pc:sldMkLst>
          <pc:docMk/>
          <pc:sldMk cId="0" sldId="273"/>
        </pc:sldMkLst>
        <pc:spChg chg="mod">
          <ac:chgData name="Freddie Patterson" userId="S::pattersonf@cardiff.ac.uk::b0c96a96-d949-4377-ad02-b646d9c86d71" providerId="AD" clId="Web-{4416B293-ACD5-4392-8577-5C4F616943A5}" dt="2021-11-18T12:24:30.846" v="86" actId="20577"/>
          <ac:spMkLst>
            <pc:docMk/>
            <pc:sldMk cId="0" sldId="273"/>
            <ac:spMk id="9" creationId="{00000000-0000-0000-0000-000000000000}"/>
          </ac:spMkLst>
        </pc:spChg>
      </pc:sldChg>
      <pc:sldChg chg="modSp">
        <pc:chgData name="Freddie Patterson" userId="S::pattersonf@cardiff.ac.uk::b0c96a96-d949-4377-ad02-b646d9c86d71" providerId="AD" clId="Web-{4416B293-ACD5-4392-8577-5C4F616943A5}" dt="2021-11-18T12:26:29.631" v="93" actId="20577"/>
        <pc:sldMkLst>
          <pc:docMk/>
          <pc:sldMk cId="0" sldId="278"/>
        </pc:sldMkLst>
        <pc:spChg chg="mod">
          <ac:chgData name="Freddie Patterson" userId="S::pattersonf@cardiff.ac.uk::b0c96a96-d949-4377-ad02-b646d9c86d71" providerId="AD" clId="Web-{4416B293-ACD5-4392-8577-5C4F616943A5}" dt="2021-11-18T12:26:29.631" v="93" actId="20577"/>
          <ac:spMkLst>
            <pc:docMk/>
            <pc:sldMk cId="0" sldId="278"/>
            <ac:spMk id="5" creationId="{00000000-0000-0000-0000-000000000000}"/>
          </ac:spMkLst>
        </pc:spChg>
      </pc:sldChg>
      <pc:sldChg chg="delSp">
        <pc:chgData name="Freddie Patterson" userId="S::pattersonf@cardiff.ac.uk::b0c96a96-d949-4377-ad02-b646d9c86d71" providerId="AD" clId="Web-{4416B293-ACD5-4392-8577-5C4F616943A5}" dt="2021-11-18T12:23:10.657" v="65"/>
        <pc:sldMkLst>
          <pc:docMk/>
          <pc:sldMk cId="0" sldId="296"/>
        </pc:sldMkLst>
        <pc:spChg chg="del">
          <ac:chgData name="Freddie Patterson" userId="S::pattersonf@cardiff.ac.uk::b0c96a96-d949-4377-ad02-b646d9c86d71" providerId="AD" clId="Web-{4416B293-ACD5-4392-8577-5C4F616943A5}" dt="2021-11-18T12:23:10.657" v="65"/>
          <ac:spMkLst>
            <pc:docMk/>
            <pc:sldMk cId="0" sldId="296"/>
            <ac:spMk id="7" creationId="{C506E6FC-B2E4-472F-919A-6F1E1A3073D0}"/>
          </ac:spMkLst>
        </pc:spChg>
      </pc:sldChg>
      <pc:sldChg chg="modSp">
        <pc:chgData name="Freddie Patterson" userId="S::pattersonf@cardiff.ac.uk::b0c96a96-d949-4377-ad02-b646d9c86d71" providerId="AD" clId="Web-{4416B293-ACD5-4392-8577-5C4F616943A5}" dt="2021-11-18T12:23:56.267" v="85" actId="20577"/>
        <pc:sldMkLst>
          <pc:docMk/>
          <pc:sldMk cId="0" sldId="308"/>
        </pc:sldMkLst>
        <pc:spChg chg="mod">
          <ac:chgData name="Freddie Patterson" userId="S::pattersonf@cardiff.ac.uk::b0c96a96-d949-4377-ad02-b646d9c86d71" providerId="AD" clId="Web-{4416B293-ACD5-4392-8577-5C4F616943A5}" dt="2021-11-18T12:23:56.267" v="85" actId="20577"/>
          <ac:spMkLst>
            <pc:docMk/>
            <pc:sldMk cId="0" sldId="308"/>
            <ac:spMk id="22" creationId="{00000000-0000-0000-0000-000000000000}"/>
          </ac:spMkLst>
        </pc:spChg>
        <pc:spChg chg="mod">
          <ac:chgData name="Freddie Patterson" userId="S::pattersonf@cardiff.ac.uk::b0c96a96-d949-4377-ad02-b646d9c86d71" providerId="AD" clId="Web-{4416B293-ACD5-4392-8577-5C4F616943A5}" dt="2021-11-18T12:21:43.811" v="46" actId="20577"/>
          <ac:spMkLst>
            <pc:docMk/>
            <pc:sldMk cId="0" sldId="308"/>
            <ac:spMk id="44" creationId="{00000000-0000-0000-0000-000000000000}"/>
          </ac:spMkLst>
        </pc:spChg>
        <pc:spChg chg="mod">
          <ac:chgData name="Freddie Patterson" userId="S::pattersonf@cardiff.ac.uk::b0c96a96-d949-4377-ad02-b646d9c86d71" providerId="AD" clId="Web-{4416B293-ACD5-4392-8577-5C4F616943A5}" dt="2021-11-18T12:22:50.172" v="64" actId="20577"/>
          <ac:spMkLst>
            <pc:docMk/>
            <pc:sldMk cId="0" sldId="308"/>
            <ac:spMk id="51" creationId="{00000000-0000-0000-0000-000000000000}"/>
          </ac:spMkLst>
        </pc:spChg>
      </pc:sldChg>
      <pc:sldChg chg="modSp">
        <pc:chgData name="Freddie Patterson" userId="S::pattersonf@cardiff.ac.uk::b0c96a96-d949-4377-ad02-b646d9c86d71" providerId="AD" clId="Web-{4416B293-ACD5-4392-8577-5C4F616943A5}" dt="2021-11-18T12:25:41.176" v="88" actId="20577"/>
        <pc:sldMkLst>
          <pc:docMk/>
          <pc:sldMk cId="0" sldId="318"/>
        </pc:sldMkLst>
        <pc:spChg chg="mod">
          <ac:chgData name="Freddie Patterson" userId="S::pattersonf@cardiff.ac.uk::b0c96a96-d949-4377-ad02-b646d9c86d71" providerId="AD" clId="Web-{4416B293-ACD5-4392-8577-5C4F616943A5}" dt="2021-11-18T12:25:41.176" v="88" actId="20577"/>
          <ac:spMkLst>
            <pc:docMk/>
            <pc:sldMk cId="0" sldId="318"/>
            <ac:spMk id="30" creationId="{00000000-0000-0000-0000-000000000000}"/>
          </ac:spMkLst>
        </pc:spChg>
      </pc:sldChg>
    </pc:docChg>
  </pc:docChgLst>
  <pc:docChgLst>
    <pc:chgData name="Freddie Patterson" userId="S::pattersonf@cardiff.ac.uk::b0c96a96-d949-4377-ad02-b646d9c86d71" providerId="AD" clId="Web-{D91A5D12-8FFD-4032-A55C-AE219282AC68}"/>
    <pc:docChg chg="modSld">
      <pc:chgData name="Freddie Patterson" userId="S::pattersonf@cardiff.ac.uk::b0c96a96-d949-4377-ad02-b646d9c86d71" providerId="AD" clId="Web-{D91A5D12-8FFD-4032-A55C-AE219282AC68}" dt="2021-11-18T11:56:01.264" v="5" actId="20577"/>
      <pc:docMkLst>
        <pc:docMk/>
      </pc:docMkLst>
      <pc:sldChg chg="modSp">
        <pc:chgData name="Freddie Patterson" userId="S::pattersonf@cardiff.ac.uk::b0c96a96-d949-4377-ad02-b646d9c86d71" providerId="AD" clId="Web-{D91A5D12-8FFD-4032-A55C-AE219282AC68}" dt="2021-11-18T11:55:29.639" v="0" actId="1076"/>
        <pc:sldMkLst>
          <pc:docMk/>
          <pc:sldMk cId="0" sldId="270"/>
        </pc:sldMkLst>
        <pc:spChg chg="mod">
          <ac:chgData name="Freddie Patterson" userId="S::pattersonf@cardiff.ac.uk::b0c96a96-d949-4377-ad02-b646d9c86d71" providerId="AD" clId="Web-{D91A5D12-8FFD-4032-A55C-AE219282AC68}" dt="2021-11-18T11:55:29.639" v="0" actId="1076"/>
          <ac:spMkLst>
            <pc:docMk/>
            <pc:sldMk cId="0" sldId="270"/>
            <ac:spMk id="34" creationId="{00000000-0000-0000-0000-000000000000}"/>
          </ac:spMkLst>
        </pc:spChg>
      </pc:sldChg>
      <pc:sldChg chg="modSp">
        <pc:chgData name="Freddie Patterson" userId="S::pattersonf@cardiff.ac.uk::b0c96a96-d949-4377-ad02-b646d9c86d71" providerId="AD" clId="Web-{D91A5D12-8FFD-4032-A55C-AE219282AC68}" dt="2021-11-18T11:56:01.264" v="5" actId="20577"/>
        <pc:sldMkLst>
          <pc:docMk/>
          <pc:sldMk cId="0" sldId="308"/>
        </pc:sldMkLst>
        <pc:spChg chg="mod">
          <ac:chgData name="Freddie Patterson" userId="S::pattersonf@cardiff.ac.uk::b0c96a96-d949-4377-ad02-b646d9c86d71" providerId="AD" clId="Web-{D91A5D12-8FFD-4032-A55C-AE219282AC68}" dt="2021-11-18T11:56:01.264" v="5" actId="20577"/>
          <ac:spMkLst>
            <pc:docMk/>
            <pc:sldMk cId="0" sldId="308"/>
            <ac:spMk id="15" creationId="{00000000-0000-0000-0000-000000000000}"/>
          </ac:spMkLst>
        </pc:spChg>
        <pc:spChg chg="mod">
          <ac:chgData name="Freddie Patterson" userId="S::pattersonf@cardiff.ac.uk::b0c96a96-d949-4377-ad02-b646d9c86d71" providerId="AD" clId="Web-{D91A5D12-8FFD-4032-A55C-AE219282AC68}" dt="2021-11-18T11:55:53.233" v="3" actId="20577"/>
          <ac:spMkLst>
            <pc:docMk/>
            <pc:sldMk cId="0" sldId="308"/>
            <ac:spMk id="22" creationId="{00000000-0000-0000-0000-000000000000}"/>
          </ac:spMkLst>
        </pc:spChg>
      </pc:sldChg>
    </pc:docChg>
  </pc:docChgLst>
  <pc:docChgLst>
    <pc:chgData name="Xiaokang Li" userId="S::lix179@cardiff.ac.uk::ff0b9cba-81b6-45ff-8fc6-1e4c1cc572d4" providerId="AD" clId="Web-{817468EB-307F-4B97-860B-B1C0C311FBAA}"/>
    <pc:docChg chg="modSld">
      <pc:chgData name="Xiaokang Li" userId="S::lix179@cardiff.ac.uk::ff0b9cba-81b6-45ff-8fc6-1e4c1cc572d4" providerId="AD" clId="Web-{817468EB-307F-4B97-860B-B1C0C311FBAA}" dt="2021-11-18T11:11:49.242" v="7" actId="20577"/>
      <pc:docMkLst>
        <pc:docMk/>
      </pc:docMkLst>
      <pc:sldChg chg="modSp">
        <pc:chgData name="Xiaokang Li" userId="S::lix179@cardiff.ac.uk::ff0b9cba-81b6-45ff-8fc6-1e4c1cc572d4" providerId="AD" clId="Web-{817468EB-307F-4B97-860B-B1C0C311FBAA}" dt="2021-11-18T11:11:49.242" v="7" actId="20577"/>
        <pc:sldMkLst>
          <pc:docMk/>
          <pc:sldMk cId="0" sldId="273"/>
        </pc:sldMkLst>
        <pc:spChg chg="mod">
          <ac:chgData name="Xiaokang Li" userId="S::lix179@cardiff.ac.uk::ff0b9cba-81b6-45ff-8fc6-1e4c1cc572d4" providerId="AD" clId="Web-{817468EB-307F-4B97-860B-B1C0C311FBAA}" dt="2021-11-18T11:11:42.601" v="4" actId="20577"/>
          <ac:spMkLst>
            <pc:docMk/>
            <pc:sldMk cId="0" sldId="273"/>
            <ac:spMk id="4" creationId="{00000000-0000-0000-0000-000000000000}"/>
          </ac:spMkLst>
        </pc:spChg>
        <pc:spChg chg="mod">
          <ac:chgData name="Xiaokang Li" userId="S::lix179@cardiff.ac.uk::ff0b9cba-81b6-45ff-8fc6-1e4c1cc572d4" providerId="AD" clId="Web-{817468EB-307F-4B97-860B-B1C0C311FBAA}" dt="2021-11-18T11:11:49.242" v="7" actId="20577"/>
          <ac:spMkLst>
            <pc:docMk/>
            <pc:sldMk cId="0" sldId="273"/>
            <ac:spMk id="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8" name="Shape 18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BB20B48-4953-406B-A801-DD0A418DC3E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083933-AB21-47AC-9D73-5AA26B564601}"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7D8E374D-6E28-41D4-B529-E46F9BB59559}"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file:///C:\Users\1V994W2\PycharmProjects\PPT_Background_Generation/pic_temp/pic_sup.png" TargetMode="Externa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slideMaster" Target="../slideMasters/slideMaster1.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72.xml"/><Relationship Id="rId10" Type="http://schemas.openxmlformats.org/officeDocument/2006/relationships/image" Target="../media/image3.png"/><Relationship Id="rId4" Type="http://schemas.openxmlformats.org/officeDocument/2006/relationships/tags" Target="../tags/tag71.xml"/><Relationship Id="rId9" Type="http://schemas.openxmlformats.org/officeDocument/2006/relationships/image" Target="file:///C:\Users\1V994W2\PycharmProjects\PPT_Background_Generation/pic_temp/0_pic_quater_left_up.png" TargetMode="Externa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6.xml"/><Relationship Id="rId7" Type="http://schemas.openxmlformats.org/officeDocument/2006/relationships/slideMaster" Target="../slideMasters/slideMaster1.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9" Type="http://schemas.openxmlformats.org/officeDocument/2006/relationships/image" Target="file:///C:\Users\1V994W2\PycharmProjects\PPT_Background_Generation/pic_temp/pic_sup.png" TargetMode="Externa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2.xml"/><Relationship Id="rId7" Type="http://schemas.openxmlformats.org/officeDocument/2006/relationships/slideMaster" Target="../slideMasters/slideMaster1.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84.xml"/><Relationship Id="rId10" Type="http://schemas.openxmlformats.org/officeDocument/2006/relationships/image" Target="../media/image3.png"/><Relationship Id="rId4" Type="http://schemas.openxmlformats.org/officeDocument/2006/relationships/tags" Target="../tags/tag83.xml"/><Relationship Id="rId9" Type="http://schemas.openxmlformats.org/officeDocument/2006/relationships/image" Target="file:///C:\Users\1V994W2\PycharmProjects\PPT_Background_Generation/pic_temp/0_pic_quater_left_up.png"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3.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90.xml"/><Relationship Id="rId10" Type="http://schemas.openxmlformats.org/officeDocument/2006/relationships/image" Target="../media/image2.png"/><Relationship Id="rId4" Type="http://schemas.openxmlformats.org/officeDocument/2006/relationships/tags" Target="../tags/tag89.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98.xml"/><Relationship Id="rId10" Type="http://schemas.openxmlformats.org/officeDocument/2006/relationships/image" Target="../media/image2.png"/><Relationship Id="rId4" Type="http://schemas.openxmlformats.org/officeDocument/2006/relationships/tags" Target="../tags/tag97.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image" Target="../media/image3.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2.png"/><Relationship Id="rId5" Type="http://schemas.openxmlformats.org/officeDocument/2006/relationships/tags" Target="../tags/tag106.xml"/><Relationship Id="rId10" Type="http://schemas.openxmlformats.org/officeDocument/2006/relationships/slideMaster" Target="../slideMasters/slideMaster1.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image" Target="file:///C:\Users\1V994W2\PycharmProjects\PPT_Background_Generation/pic_temp/1_pic_quater_right_up.png" TargetMode="Externa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image" Target="../media/image3.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2.png"/><Relationship Id="rId5" Type="http://schemas.openxmlformats.org/officeDocument/2006/relationships/tags" Target="../tags/tag115.xml"/><Relationship Id="rId10" Type="http://schemas.openxmlformats.org/officeDocument/2006/relationships/slideMaster" Target="../slideMasters/slideMaster1.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image" Target="file:///C:\Users\1V994W2\PycharmProjects\PPT_Background_Generation/pic_temp/1_pic_quater_right_up.png" TargetMode="Externa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image" Target="../media/image2.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slideMaster" Target="../slideMasters/slideMaster1.xml"/><Relationship Id="rId2" Type="http://schemas.openxmlformats.org/officeDocument/2006/relationships/tags" Target="../tags/tag121.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image" Target="../media/image3.png"/><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image" Target="file:///C:\Users\1V994W2\PycharmProjects\PPT_Background_Generation/pic_temp/0_pic_quater_left_up.png" TargetMode="Externa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7.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135.xml"/><Relationship Id="rId10" Type="http://schemas.openxmlformats.org/officeDocument/2006/relationships/image" Target="../media/image6.png"/><Relationship Id="rId4" Type="http://schemas.openxmlformats.org/officeDocument/2006/relationships/tags" Target="../tags/tag134.xml"/><Relationship Id="rId9"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3.png"/><Relationship Id="rId5" Type="http://schemas.openxmlformats.org/officeDocument/2006/relationships/tags" Target="../tags/tag17.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16.xml"/><Relationship Id="rId9"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47.xml"/><Relationship Id="rId7" Type="http://schemas.openxmlformats.org/officeDocument/2006/relationships/tags" Target="../tags/tag15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slideMaster" Target="../slideMasters/slideMaster2.xml"/><Relationship Id="rId5" Type="http://schemas.openxmlformats.org/officeDocument/2006/relationships/tags" Target="../tags/tag156.xml"/><Relationship Id="rId4" Type="http://schemas.openxmlformats.org/officeDocument/2006/relationships/tags" Target="../tags/tag155.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59.xml"/><Relationship Id="rId7" Type="http://schemas.openxmlformats.org/officeDocument/2006/relationships/slideMaster" Target="../slideMasters/slideMaster2.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65.xml"/><Relationship Id="rId7" Type="http://schemas.openxmlformats.org/officeDocument/2006/relationships/slideMaster" Target="../slideMasters/slideMaster2.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76.xml"/><Relationship Id="rId3" Type="http://schemas.openxmlformats.org/officeDocument/2006/relationships/tags" Target="../tags/tag171.xml"/><Relationship Id="rId7" Type="http://schemas.openxmlformats.org/officeDocument/2006/relationships/tags" Target="../tags/tag175.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5" Type="http://schemas.openxmlformats.org/officeDocument/2006/relationships/slideMaster" Target="../slideMasters/slideMaster2.xml"/><Relationship Id="rId4" Type="http://schemas.openxmlformats.org/officeDocument/2006/relationships/tags" Target="../tags/tag18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slideMaster" Target="../slideMasters/slideMaster2.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slideMaster" Target="../slideMasters/slideMaster2.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slideMaster" Target="../slideMasters/slideMaster2.xml"/><Relationship Id="rId5" Type="http://schemas.openxmlformats.org/officeDocument/2006/relationships/tags" Target="../tags/tag197.xml"/><Relationship Id="rId4" Type="http://schemas.openxmlformats.org/officeDocument/2006/relationships/tags" Target="../tags/tag196.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slideMaster" Target="../slideMasters/slideMaster2.xml"/><Relationship Id="rId5" Type="http://schemas.openxmlformats.org/officeDocument/2006/relationships/tags" Target="../tags/tag202.xml"/><Relationship Id="rId4" Type="http://schemas.openxmlformats.org/officeDocument/2006/relationships/tags" Target="../tags/tag20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2.xml"/><Relationship Id="rId7"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file:///C:\Users\1V994W2\PycharmProjects\PPT_Background_Generation/pic_temp/pic_half_left.png" TargetMode="External"/></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05.xml"/><Relationship Id="rId7" Type="http://schemas.openxmlformats.org/officeDocument/2006/relationships/tags" Target="../tags/tag209.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8.jpeg"/><Relationship Id="rId5" Type="http://schemas.openxmlformats.org/officeDocument/2006/relationships/slideMaster" Target="../slideMasters/slideMaster2.xml"/><Relationship Id="rId4" Type="http://schemas.openxmlformats.org/officeDocument/2006/relationships/tags" Target="../tags/tag21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16.xml"/><Relationship Id="rId7" Type="http://schemas.openxmlformats.org/officeDocument/2006/relationships/slideMaster" Target="../slideMasters/slideMaster2.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227.xml"/><Relationship Id="rId3" Type="http://schemas.openxmlformats.org/officeDocument/2006/relationships/tags" Target="../tags/tag222.xml"/><Relationship Id="rId7" Type="http://schemas.openxmlformats.org/officeDocument/2006/relationships/tags" Target="../tags/tag226.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5" Type="http://schemas.openxmlformats.org/officeDocument/2006/relationships/tags" Target="../tags/tag224.xml"/><Relationship Id="rId10" Type="http://schemas.openxmlformats.org/officeDocument/2006/relationships/image" Target="../media/image8.jpeg"/><Relationship Id="rId4" Type="http://schemas.openxmlformats.org/officeDocument/2006/relationships/tags" Target="../tags/tag223.xml"/><Relationship Id="rId9"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35.xml"/><Relationship Id="rId3" Type="http://schemas.openxmlformats.org/officeDocument/2006/relationships/tags" Target="../tags/tag230.xml"/><Relationship Id="rId7" Type="http://schemas.openxmlformats.org/officeDocument/2006/relationships/tags" Target="../tags/tag234.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9"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43.xml"/><Relationship Id="rId3" Type="http://schemas.openxmlformats.org/officeDocument/2006/relationships/tags" Target="../tags/tag238.xml"/><Relationship Id="rId7" Type="http://schemas.openxmlformats.org/officeDocument/2006/relationships/tags" Target="../tags/tag242.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9"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251.xml"/><Relationship Id="rId3" Type="http://schemas.openxmlformats.org/officeDocument/2006/relationships/tags" Target="../tags/tag246.xml"/><Relationship Id="rId7" Type="http://schemas.openxmlformats.org/officeDocument/2006/relationships/tags" Target="../tags/tag250.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slideMaster" Target="../slideMasters/slideMaster2.xml"/><Relationship Id="rId5" Type="http://schemas.openxmlformats.org/officeDocument/2006/relationships/tags" Target="../tags/tag248.xml"/><Relationship Id="rId10" Type="http://schemas.openxmlformats.org/officeDocument/2006/relationships/tags" Target="../tags/tag253.xml"/><Relationship Id="rId4" Type="http://schemas.openxmlformats.org/officeDocument/2006/relationships/tags" Target="../tags/tag247.xml"/><Relationship Id="rId9" Type="http://schemas.openxmlformats.org/officeDocument/2006/relationships/tags" Target="../tags/tag252.xml"/></Relationships>
</file>

<file path=ppt/slideLayouts/_rels/slideLayout3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56.xml"/><Relationship Id="rId7" Type="http://schemas.openxmlformats.org/officeDocument/2006/relationships/tags" Target="../tags/tag260.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274.xml"/><Relationship Id="rId13" Type="http://schemas.openxmlformats.org/officeDocument/2006/relationships/tags" Target="../tags/tag279.xml"/><Relationship Id="rId18" Type="http://schemas.openxmlformats.org/officeDocument/2006/relationships/tags" Target="../tags/tag284.xml"/><Relationship Id="rId26" Type="http://schemas.openxmlformats.org/officeDocument/2006/relationships/image" Target="../media/image10.png"/><Relationship Id="rId3" Type="http://schemas.openxmlformats.org/officeDocument/2006/relationships/tags" Target="../tags/tag269.xml"/><Relationship Id="rId21" Type="http://schemas.openxmlformats.org/officeDocument/2006/relationships/tags" Target="../tags/tag287.xml"/><Relationship Id="rId7" Type="http://schemas.openxmlformats.org/officeDocument/2006/relationships/tags" Target="../tags/tag273.xml"/><Relationship Id="rId12" Type="http://schemas.openxmlformats.org/officeDocument/2006/relationships/tags" Target="../tags/tag278.xml"/><Relationship Id="rId17" Type="http://schemas.openxmlformats.org/officeDocument/2006/relationships/tags" Target="../tags/tag283.xml"/><Relationship Id="rId25" Type="http://schemas.openxmlformats.org/officeDocument/2006/relationships/image" Target="../media/image9.png"/><Relationship Id="rId2" Type="http://schemas.openxmlformats.org/officeDocument/2006/relationships/tags" Target="../tags/tag268.xml"/><Relationship Id="rId16" Type="http://schemas.openxmlformats.org/officeDocument/2006/relationships/tags" Target="../tags/tag282.xml"/><Relationship Id="rId20" Type="http://schemas.openxmlformats.org/officeDocument/2006/relationships/tags" Target="../tags/tag286.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tags" Target="../tags/tag277.xml"/><Relationship Id="rId24" Type="http://schemas.openxmlformats.org/officeDocument/2006/relationships/slideMaster" Target="../slideMasters/slideMaster3.xml"/><Relationship Id="rId5" Type="http://schemas.openxmlformats.org/officeDocument/2006/relationships/tags" Target="../tags/tag271.xml"/><Relationship Id="rId15" Type="http://schemas.openxmlformats.org/officeDocument/2006/relationships/tags" Target="../tags/tag281.xml"/><Relationship Id="rId23" Type="http://schemas.openxmlformats.org/officeDocument/2006/relationships/tags" Target="../tags/tag289.xml"/><Relationship Id="rId10" Type="http://schemas.openxmlformats.org/officeDocument/2006/relationships/tags" Target="../tags/tag276.xml"/><Relationship Id="rId19" Type="http://schemas.openxmlformats.org/officeDocument/2006/relationships/tags" Target="../tags/tag285.xml"/><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tags" Target="../tags/tag280.xml"/><Relationship Id="rId22" Type="http://schemas.openxmlformats.org/officeDocument/2006/relationships/tags" Target="../tags/tag288.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slideMaster" Target="../slideMasters/slideMaster3.xml"/><Relationship Id="rId5" Type="http://schemas.openxmlformats.org/officeDocument/2006/relationships/tags" Target="../tags/tag294.xml"/><Relationship Id="rId4" Type="http://schemas.openxmlformats.org/officeDocument/2006/relationships/tags" Target="../tags/tag293.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0.xml"/><Relationship Id="rId10" Type="http://schemas.openxmlformats.org/officeDocument/2006/relationships/image" Target="../media/image2.png"/><Relationship Id="rId4" Type="http://schemas.openxmlformats.org/officeDocument/2006/relationships/tags" Target="../tags/tag29.xml"/><Relationship Id="rId9"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302.xml"/><Relationship Id="rId13" Type="http://schemas.openxmlformats.org/officeDocument/2006/relationships/slideMaster" Target="../slideMasters/slideMaster3.xml"/><Relationship Id="rId3" Type="http://schemas.openxmlformats.org/officeDocument/2006/relationships/tags" Target="../tags/tag297.xml"/><Relationship Id="rId7" Type="http://schemas.openxmlformats.org/officeDocument/2006/relationships/tags" Target="../tags/tag301.xml"/><Relationship Id="rId12" Type="http://schemas.openxmlformats.org/officeDocument/2006/relationships/tags" Target="../tags/tag306.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tags" Target="../tags/tag305.xml"/><Relationship Id="rId5" Type="http://schemas.openxmlformats.org/officeDocument/2006/relationships/tags" Target="../tags/tag299.xml"/><Relationship Id="rId10" Type="http://schemas.openxmlformats.org/officeDocument/2006/relationships/tags" Target="../tags/tag304.xml"/><Relationship Id="rId4" Type="http://schemas.openxmlformats.org/officeDocument/2006/relationships/tags" Target="../tags/tag298.xml"/><Relationship Id="rId9" Type="http://schemas.openxmlformats.org/officeDocument/2006/relationships/tags" Target="../tags/tag303.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309.xml"/><Relationship Id="rId7" Type="http://schemas.openxmlformats.org/officeDocument/2006/relationships/slideMaster" Target="../slideMasters/slideMaster3.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tags" Target="../tags/tag312.xml"/><Relationship Id="rId5" Type="http://schemas.openxmlformats.org/officeDocument/2006/relationships/tags" Target="../tags/tag311.xml"/><Relationship Id="rId4" Type="http://schemas.openxmlformats.org/officeDocument/2006/relationships/tags" Target="../tags/tag310.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320.xml"/><Relationship Id="rId3" Type="http://schemas.openxmlformats.org/officeDocument/2006/relationships/tags" Target="../tags/tag315.xml"/><Relationship Id="rId7" Type="http://schemas.openxmlformats.org/officeDocument/2006/relationships/tags" Target="../tags/tag319.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9"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23.xml"/><Relationship Id="rId2" Type="http://schemas.openxmlformats.org/officeDocument/2006/relationships/tags" Target="../tags/tag322.xml"/><Relationship Id="rId1" Type="http://schemas.openxmlformats.org/officeDocument/2006/relationships/tags" Target="../tags/tag321.xml"/><Relationship Id="rId5" Type="http://schemas.openxmlformats.org/officeDocument/2006/relationships/slideMaster" Target="../slideMasters/slideMaster3.xml"/><Relationship Id="rId4" Type="http://schemas.openxmlformats.org/officeDocument/2006/relationships/tags" Target="../tags/tag324.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 Id="rId4"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330.xml"/><Relationship Id="rId7" Type="http://schemas.openxmlformats.org/officeDocument/2006/relationships/slideMaster" Target="../slideMasters/slideMaster3.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tags" Target="../tags/tag333.xml"/><Relationship Id="rId5" Type="http://schemas.openxmlformats.org/officeDocument/2006/relationships/tags" Target="../tags/tag332.xml"/><Relationship Id="rId4" Type="http://schemas.openxmlformats.org/officeDocument/2006/relationships/tags" Target="../tags/tag331.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slideMaster" Target="../slideMasters/slideMaster3.xml"/><Relationship Id="rId5" Type="http://schemas.openxmlformats.org/officeDocument/2006/relationships/tags" Target="../tags/tag338.xml"/><Relationship Id="rId4" Type="http://schemas.openxmlformats.org/officeDocument/2006/relationships/tags" Target="../tags/tag337.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 Id="rId5" Type="http://schemas.openxmlformats.org/officeDocument/2006/relationships/slideMaster" Target="../slideMasters/slideMaster3.xml"/><Relationship Id="rId4" Type="http://schemas.openxmlformats.org/officeDocument/2006/relationships/tags" Target="../tags/tag342.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tags" Target="../tags/tag355.xml"/><Relationship Id="rId18" Type="http://schemas.openxmlformats.org/officeDocument/2006/relationships/tags" Target="../tags/tag360.xml"/><Relationship Id="rId3" Type="http://schemas.openxmlformats.org/officeDocument/2006/relationships/tags" Target="../tags/tag345.xml"/><Relationship Id="rId21" Type="http://schemas.openxmlformats.org/officeDocument/2006/relationships/image" Target="../media/image9.png"/><Relationship Id="rId7" Type="http://schemas.openxmlformats.org/officeDocument/2006/relationships/tags" Target="../tags/tag349.xml"/><Relationship Id="rId12" Type="http://schemas.openxmlformats.org/officeDocument/2006/relationships/tags" Target="../tags/tag354.xml"/><Relationship Id="rId17" Type="http://schemas.openxmlformats.org/officeDocument/2006/relationships/tags" Target="../tags/tag359.xml"/><Relationship Id="rId2" Type="http://schemas.openxmlformats.org/officeDocument/2006/relationships/tags" Target="../tags/tag344.xml"/><Relationship Id="rId16" Type="http://schemas.openxmlformats.org/officeDocument/2006/relationships/tags" Target="../tags/tag358.xml"/><Relationship Id="rId20" Type="http://schemas.openxmlformats.org/officeDocument/2006/relationships/slideMaster" Target="../slideMasters/slideMaster3.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tags" Target="../tags/tag353.xml"/><Relationship Id="rId5" Type="http://schemas.openxmlformats.org/officeDocument/2006/relationships/tags" Target="../tags/tag347.xml"/><Relationship Id="rId15" Type="http://schemas.openxmlformats.org/officeDocument/2006/relationships/tags" Target="../tags/tag357.xml"/><Relationship Id="rId10" Type="http://schemas.openxmlformats.org/officeDocument/2006/relationships/tags" Target="../tags/tag352.xml"/><Relationship Id="rId19" Type="http://schemas.openxmlformats.org/officeDocument/2006/relationships/tags" Target="../tags/tag361.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tags" Target="../tags/tag356.xml"/><Relationship Id="rId2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364.xml"/><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slideMaster" Target="../slideMasters/slideMaster3.xml"/><Relationship Id="rId5" Type="http://schemas.openxmlformats.org/officeDocument/2006/relationships/tags" Target="../tags/tag366.xml"/><Relationship Id="rId4" Type="http://schemas.openxmlformats.org/officeDocument/2006/relationships/tags" Target="../tags/tag36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Master" Target="../slideMasters/slideMaster1.xml"/><Relationship Id="rId5" Type="http://schemas.openxmlformats.org/officeDocument/2006/relationships/tags" Target="../tags/tag38.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374.xml"/><Relationship Id="rId3" Type="http://schemas.openxmlformats.org/officeDocument/2006/relationships/tags" Target="../tags/tag369.xml"/><Relationship Id="rId7" Type="http://schemas.openxmlformats.org/officeDocument/2006/relationships/tags" Target="../tags/tag373.xml"/><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slideMaster" Target="../slideMasters/slideMaster3.xml"/><Relationship Id="rId5" Type="http://schemas.openxmlformats.org/officeDocument/2006/relationships/tags" Target="../tags/tag371.xml"/><Relationship Id="rId10" Type="http://schemas.openxmlformats.org/officeDocument/2006/relationships/tags" Target="../tags/tag376.xml"/><Relationship Id="rId4" Type="http://schemas.openxmlformats.org/officeDocument/2006/relationships/tags" Target="../tags/tag370.xml"/><Relationship Id="rId9" Type="http://schemas.openxmlformats.org/officeDocument/2006/relationships/tags" Target="../tags/tag375.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384.xml"/><Relationship Id="rId3" Type="http://schemas.openxmlformats.org/officeDocument/2006/relationships/tags" Target="../tags/tag379.xml"/><Relationship Id="rId7" Type="http://schemas.openxmlformats.org/officeDocument/2006/relationships/tags" Target="../tags/tag383.xml"/><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tags" Target="../tags/tag382.xml"/><Relationship Id="rId11" Type="http://schemas.openxmlformats.org/officeDocument/2006/relationships/slideMaster" Target="../slideMasters/slideMaster3.xml"/><Relationship Id="rId5" Type="http://schemas.openxmlformats.org/officeDocument/2006/relationships/tags" Target="../tags/tag381.xml"/><Relationship Id="rId10" Type="http://schemas.openxmlformats.org/officeDocument/2006/relationships/tags" Target="../tags/tag386.xml"/><Relationship Id="rId4" Type="http://schemas.openxmlformats.org/officeDocument/2006/relationships/tags" Target="../tags/tag380.xml"/><Relationship Id="rId9" Type="http://schemas.openxmlformats.org/officeDocument/2006/relationships/tags" Target="../tags/tag385.xm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394.xml"/><Relationship Id="rId3" Type="http://schemas.openxmlformats.org/officeDocument/2006/relationships/tags" Target="../tags/tag389.xml"/><Relationship Id="rId7" Type="http://schemas.openxmlformats.org/officeDocument/2006/relationships/tags" Target="../tags/tag393.xml"/><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tags" Target="../tags/tag392.xml"/><Relationship Id="rId11" Type="http://schemas.openxmlformats.org/officeDocument/2006/relationships/slideMaster" Target="../slideMasters/slideMaster3.xml"/><Relationship Id="rId5" Type="http://schemas.openxmlformats.org/officeDocument/2006/relationships/tags" Target="../tags/tag391.xml"/><Relationship Id="rId10" Type="http://schemas.openxmlformats.org/officeDocument/2006/relationships/tags" Target="../tags/tag396.xml"/><Relationship Id="rId4" Type="http://schemas.openxmlformats.org/officeDocument/2006/relationships/tags" Target="../tags/tag390.xml"/><Relationship Id="rId9" Type="http://schemas.openxmlformats.org/officeDocument/2006/relationships/tags" Target="../tags/tag395.xm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404.xml"/><Relationship Id="rId3" Type="http://schemas.openxmlformats.org/officeDocument/2006/relationships/tags" Target="../tags/tag399.xml"/><Relationship Id="rId7" Type="http://schemas.openxmlformats.org/officeDocument/2006/relationships/tags" Target="../tags/tag403.xml"/><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9"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412.xml"/><Relationship Id="rId3" Type="http://schemas.openxmlformats.org/officeDocument/2006/relationships/tags" Target="../tags/tag407.xml"/><Relationship Id="rId7" Type="http://schemas.openxmlformats.org/officeDocument/2006/relationships/tags" Target="../tags/tag411.xml"/><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tags" Target="../tags/tag410.xml"/><Relationship Id="rId11" Type="http://schemas.openxmlformats.org/officeDocument/2006/relationships/slideMaster" Target="../slideMasters/slideMaster3.xml"/><Relationship Id="rId5" Type="http://schemas.openxmlformats.org/officeDocument/2006/relationships/tags" Target="../tags/tag409.xml"/><Relationship Id="rId10" Type="http://schemas.openxmlformats.org/officeDocument/2006/relationships/tags" Target="../tags/tag414.xml"/><Relationship Id="rId4" Type="http://schemas.openxmlformats.org/officeDocument/2006/relationships/tags" Target="../tags/tag408.xml"/><Relationship Id="rId9" Type="http://schemas.openxmlformats.org/officeDocument/2006/relationships/tags" Target="../tags/tag413.xml"/></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tags" Target="../tags/tag427.xml"/><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tags" Target="../tags/tag426.xm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5" Type="http://schemas.openxmlformats.org/officeDocument/2006/relationships/tags" Target="../tags/tag419.xml"/><Relationship Id="rId10" Type="http://schemas.openxmlformats.org/officeDocument/2006/relationships/tags" Target="../tags/tag424.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9" Type="http://schemas.openxmlformats.org/officeDocument/2006/relationships/image" Target="file:///C:\Users\1V994W2\Documents\Tencent%20Files\574576071\FileRecv\&#25340;&#35013;&#32032;&#26448;\&#31616;&#32422;&#28385;&#29256;-28\\15\subject_holdleft_138,84,0_0_staid_full_0.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3.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57.xml"/><Relationship Id="rId10" Type="http://schemas.openxmlformats.org/officeDocument/2006/relationships/image" Target="../media/image2.png"/><Relationship Id="rId4" Type="http://schemas.openxmlformats.org/officeDocument/2006/relationships/tags" Target="../tags/tag56.xml"/><Relationship Id="rId9"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3.png"/><Relationship Id="rId5" Type="http://schemas.openxmlformats.org/officeDocument/2006/relationships/tags" Target="../tags/tag65.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64.xml"/><Relationship Id="rId9"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17" name="页脚占位符 16"/>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18" name="灯片编号占位符 17"/>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5"/>
            </p:custDataLst>
          </p:nvPr>
        </p:nvSpPr>
        <p:spPr>
          <a:xfrm>
            <a:off x="2905200" y="2030400"/>
            <a:ext cx="6350000" cy="1398905"/>
          </a:xfrm>
        </p:spPr>
        <p:txBody>
          <a:bodyPr vert="horz" wrap="square" lIns="90000" tIns="46800" rIns="90000" bIns="0" rtlCol="0" anchor="b" anchorCtr="0">
            <a:normAutofit/>
          </a:bodyPr>
          <a:lstStyle>
            <a:lvl1pPr algn="ctr">
              <a:defRPr lang="zh-CN" altLang="en-US" sz="72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a:t>编辑标题</a:t>
            </a:r>
          </a:p>
        </p:txBody>
      </p:sp>
      <p:sp>
        <p:nvSpPr>
          <p:cNvPr id="3" name="副标题 2"/>
          <p:cNvSpPr>
            <a:spLocks noGrp="1"/>
          </p:cNvSpPr>
          <p:nvPr>
            <p:ph type="subTitle" idx="14" hasCustomPrompt="1"/>
            <p:custDataLst>
              <p:tags r:id="rId6"/>
            </p:custDataLst>
          </p:nvPr>
        </p:nvSpPr>
        <p:spPr>
          <a:xfrm>
            <a:off x="2905200" y="3639600"/>
            <a:ext cx="6349365" cy="448945"/>
          </a:xfrm>
        </p:spPr>
        <p:txBody>
          <a:bodyPr vert="horz" wrap="square" lIns="90000" tIns="0" rIns="90000" bIns="4680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dist">
              <a:lnSpc>
                <a:spcPct val="100000"/>
              </a:lnSpc>
              <a:spcAft>
                <a:spcPts val="0"/>
              </a:spcAft>
              <a:buClrTx/>
              <a:buSzTx/>
            </a:pPr>
            <a:r>
              <a:rPr lang="zh-CN" altLang="en-US"/>
              <a:t>单击此处编辑副标题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14068" y="0"/>
            <a:ext cx="12192000" cy="6858000"/>
          </a:xfrm>
          <a:prstGeom prst="rect">
            <a:avLst/>
          </a:prstGeom>
        </p:spPr>
      </p:pic>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1"/>
          <p:cNvSpPr>
            <a:spLocks noGrp="1"/>
          </p:cNvSpPr>
          <p:nvPr>
            <p:ph type="body" idx="13" hasCustomPrompt="1"/>
            <p:custDataLst>
              <p:tags r:id="rId5"/>
            </p:custDataLst>
          </p:nvPr>
        </p:nvSpPr>
        <p:spPr>
          <a:xfrm>
            <a:off x="3574800" y="3546000"/>
            <a:ext cx="5203825" cy="366395"/>
          </a:xfrm>
        </p:spPr>
        <p:txBody>
          <a:bodyPr vert="horz" wrap="square" lIns="90000" tIns="0" rIns="90000" bIns="4680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lnSpc>
                <a:spcPct val="100000"/>
              </a:lnSpc>
              <a:spcAft>
                <a:spcPts val="0"/>
              </a:spcAft>
              <a:buClrTx/>
              <a:buSzTx/>
            </a:pPr>
            <a:r>
              <a:rPr lang="zh-CN" altLang="en-US"/>
              <a:t>单击此处编辑文本</a:t>
            </a:r>
          </a:p>
        </p:txBody>
      </p:sp>
      <p:sp>
        <p:nvSpPr>
          <p:cNvPr id="7" name="标题 6"/>
          <p:cNvSpPr>
            <a:spLocks noGrp="1"/>
          </p:cNvSpPr>
          <p:nvPr>
            <p:ph type="title" idx="14" hasCustomPrompt="1"/>
            <p:custDataLst>
              <p:tags r:id="rId6"/>
            </p:custDataLst>
          </p:nvPr>
        </p:nvSpPr>
        <p:spPr>
          <a:xfrm>
            <a:off x="3571200" y="2160000"/>
            <a:ext cx="5203190" cy="1185545"/>
          </a:xfrm>
        </p:spPr>
        <p:txBody>
          <a:bodyPr vert="horz" wrap="square" lIns="90000" tIns="46800" rIns="90000" bIns="0" rtlCol="0" anchor="b" anchorCtr="0">
            <a:normAutofit/>
          </a:bodyPr>
          <a:lstStyle>
            <a:lvl1pPr marL="0" indent="0" algn="dist">
              <a:buFont typeface="Arial" panose="020B0604020202020204" pitchFamily="34" charset="0"/>
              <a:buNone/>
              <a:defRPr lang="zh-CN" altLang="en-US" sz="66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buClrTx/>
              <a:buSzTx/>
              <a:buFontTx/>
            </a:pPr>
            <a:r>
              <a:rPr lang="zh-CN" altLang="en-US"/>
              <a:t>编辑标题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a:t>单击编辑标题</a:t>
            </a: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2"/>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0" y="6263800"/>
            <a:ext cx="720090" cy="594200"/>
          </a:xfrm>
          <a:prstGeom prst="rect">
            <a:avLst/>
          </a:prstGeom>
        </p:spPr>
      </p:pic>
      <p:pic>
        <p:nvPicPr>
          <p:cNvPr id="10" name="图片 9"/>
          <p:cNvPicPr/>
          <p:nvPr userDrawn="1">
            <p:custDataLst>
              <p:tags r:id="rId3"/>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6263800"/>
            <a:ext cx="720090" cy="59420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2"/>
            </p:custDataLst>
          </p:nvPr>
        </p:nvPicPr>
        <p:blipFill>
          <a:blip r:embed="rId10" r:link="rId11">
            <a:extLst>
              <a:ext uri="{28A0092B-C50C-407E-A947-70E740481C1C}">
                <a14:useLocalDpi xmlns:a14="http://schemas.microsoft.com/office/drawing/2010/main" val="0"/>
              </a:ext>
            </a:extLst>
          </a:blip>
          <a:stretch>
            <a:fillRect/>
          </a:stretch>
        </p:blipFill>
        <p:spPr>
          <a:xfrm>
            <a:off x="10571797" y="5521050"/>
            <a:ext cx="1620202" cy="1336950"/>
          </a:xfrm>
          <a:prstGeom prst="rect">
            <a:avLst/>
          </a:prstGeom>
        </p:spPr>
      </p:pic>
      <p:pic>
        <p:nvPicPr>
          <p:cNvPr id="8" name="图片 7"/>
          <p:cNvPicPr/>
          <p:nvPr userDrawn="1">
            <p:custDataLst>
              <p:tags r:id="rId3"/>
            </p:custDataLst>
          </p:nvPr>
        </p:nvPicPr>
        <p:blipFill>
          <a:blip r:embed="rId12" r:link="rId13">
            <a:extLst>
              <a:ext uri="{28A0092B-C50C-407E-A947-70E740481C1C}">
                <a14:useLocalDpi xmlns:a14="http://schemas.microsoft.com/office/drawing/2010/main" val="0"/>
              </a:ext>
            </a:extLst>
          </a:blip>
          <a:stretch>
            <a:fillRect/>
          </a:stretch>
        </p:blipFill>
        <p:spPr>
          <a:xfrm>
            <a:off x="0" y="5521050"/>
            <a:ext cx="1620202" cy="1336950"/>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a:t>单击此处编辑标题</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6"/>
          <p:cNvSpPr>
            <a:spLocks noGrp="1"/>
          </p:cNvSpPr>
          <p:nvPr>
            <p:ph type="body" sz="quarter" idx="13"/>
            <p:custDataLst>
              <p:tags r:id="rId8"/>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t>11/18/2021</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同侧圆角矩形 6"/>
          <p:cNvSpPr/>
          <p:nvPr>
            <p:custDataLst>
              <p:tags r:id="rId1"/>
            </p:custDataLst>
          </p:nvPr>
        </p:nvSpPr>
        <p:spPr>
          <a:xfrm rot="5400000">
            <a:off x="719932" y="2169318"/>
            <a:ext cx="1079500" cy="2519363"/>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10" name="同侧圆角矩形 7"/>
          <p:cNvSpPr/>
          <p:nvPr>
            <p:custDataLst>
              <p:tags r:id="rId2"/>
            </p:custDataLst>
          </p:nvPr>
        </p:nvSpPr>
        <p:spPr>
          <a:xfrm rot="16200000" flipH="1">
            <a:off x="10392569" y="2169319"/>
            <a:ext cx="1079500" cy="2519362"/>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2" name="标题 1"/>
          <p:cNvSpPr>
            <a:spLocks noGrp="1"/>
          </p:cNvSpPr>
          <p:nvPr>
            <p:ph type="ctrTitle" hasCustomPrompt="1"/>
            <p:custDataLst>
              <p:tags r:id="rId3"/>
            </p:custDataLst>
          </p:nvPr>
        </p:nvSpPr>
        <p:spPr>
          <a:xfrm>
            <a:off x="2519362" y="1122363"/>
            <a:ext cx="7153276" cy="2387600"/>
          </a:xfrm>
        </p:spPr>
        <p:txBody>
          <a:bodyPr anchor="b">
            <a:normAutofit/>
          </a:bodyPr>
          <a:lstStyle>
            <a:lvl1pPr algn="ctr">
              <a:defRPr sz="5400">
                <a:solidFill>
                  <a:schemeClr val="tx1"/>
                </a:solidFill>
              </a:defRPr>
            </a:lvl1pPr>
          </a:lstStyle>
          <a:p>
            <a:r>
              <a:rPr lang="zh-CN" altLang="en-US"/>
              <a:t>单击此处编辑标题</a:t>
            </a:r>
          </a:p>
        </p:txBody>
      </p:sp>
      <p:sp>
        <p:nvSpPr>
          <p:cNvPr id="3" name="副标题 2"/>
          <p:cNvSpPr>
            <a:spLocks noGrp="1"/>
          </p:cNvSpPr>
          <p:nvPr>
            <p:ph type="subTitle" idx="1"/>
            <p:custDataLst>
              <p:tags r:id="rId4"/>
            </p:custDataLst>
          </p:nvPr>
        </p:nvSpPr>
        <p:spPr>
          <a:xfrm>
            <a:off x="2519362" y="3602038"/>
            <a:ext cx="7153276"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2021/11/18</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lIns="90000" tIns="46800" rIns="90000" bIns="46800"/>
          <a:lstStyle>
            <a:lvl1pPr>
              <a:defRPr>
                <a:solidFill>
                  <a:schemeClr val="tx1"/>
                </a:solidFill>
              </a:defRPr>
            </a:lvl1pPr>
          </a:lstStyle>
          <a:p>
            <a:r>
              <a:rPr lang="zh-CN" altLang="en-US"/>
              <a:t>单击此处编辑母版标题样式</a:t>
            </a:r>
            <a:endParaRPr lang="zh-TW" altLang="en-US"/>
          </a:p>
        </p:txBody>
      </p:sp>
      <p:sp>
        <p:nvSpPr>
          <p:cNvPr id="3" name="内容占位符 2"/>
          <p:cNvSpPr>
            <a:spLocks noGrp="1"/>
          </p:cNvSpPr>
          <p:nvPr>
            <p:ph idx="1"/>
            <p:custDataLst>
              <p:tags r:id="rId2"/>
            </p:custDataLst>
          </p:nvPr>
        </p:nvSpPr>
        <p:spPr/>
        <p:txBody>
          <a:bodyPr lIns="90000" tIns="46800" rIns="90000" bIns="468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custDataLst>
              <p:tags r:id="rId3"/>
            </p:custDataLst>
          </p:nvPr>
        </p:nvSpPr>
        <p:spPr/>
        <p:txBody>
          <a:bodyPr lIns="90000" tIns="46800" rIns="90000" bIns="46800"/>
          <a:lstStyle>
            <a:lvl1pPr>
              <a:defRPr/>
            </a:lvl1pPr>
          </a:lstStyle>
          <a:p>
            <a:fld id="{6181793E-1536-4E71-9C20-BA5160847418}" type="datetimeFigureOut">
              <a:rPr lang="zh-TW" altLang="en-US"/>
              <a:t>2021/11/18</a:t>
            </a:fld>
            <a:endParaRPr lang="zh-TW" altLang="en-US"/>
          </a:p>
        </p:txBody>
      </p:sp>
      <p:sp>
        <p:nvSpPr>
          <p:cNvPr id="5" name="页脚占位符 4"/>
          <p:cNvSpPr>
            <a:spLocks noGrp="1"/>
          </p:cNvSpPr>
          <p:nvPr>
            <p:ph type="ftr" sz="quarter" idx="11"/>
            <p:custDataLst>
              <p:tags r:id="rId4"/>
            </p:custDataLst>
          </p:nvPr>
        </p:nvSpPr>
        <p:spPr/>
        <p:txBody>
          <a:bodyPr lIns="90000" tIns="46800" rIns="90000" bIns="46800"/>
          <a:lstStyle>
            <a:lvl1pPr>
              <a:defRPr/>
            </a:lvl1pPr>
          </a:lstStyle>
          <a:p>
            <a:endParaRPr lang="zh-TW" altLang="en-US"/>
          </a:p>
        </p:txBody>
      </p:sp>
      <p:sp>
        <p:nvSpPr>
          <p:cNvPr id="6" name="灯片编号占位符 5"/>
          <p:cNvSpPr>
            <a:spLocks noGrp="1"/>
          </p:cNvSpPr>
          <p:nvPr>
            <p:ph type="sldNum" sz="quarter" idx="12"/>
            <p:custDataLst>
              <p:tags r:id="rId5"/>
            </p:custDataLst>
          </p:nvPr>
        </p:nvSpPr>
        <p:spPr/>
        <p:txBody>
          <a:bodyPr lIns="90000" tIns="46800" rIns="90000" bIns="46800"/>
          <a:lstStyle>
            <a:lvl1pPr>
              <a:defRPr/>
            </a:lvl1pPr>
          </a:lstStyle>
          <a:p>
            <a:fld id="{FE9E82BC-788D-4CAE-9BA2-ADB670670EFB}" type="slidenum">
              <a:rPr lang="zh-TW" altLang="en-US"/>
              <a:t>‹#›</a:t>
            </a:fld>
            <a:endParaRPr lang="zh-TW"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sp>
        <p:nvSpPr>
          <p:cNvPr id="4" name="同侧圆角矩形 6"/>
          <p:cNvSpPr/>
          <p:nvPr>
            <p:custDataLst>
              <p:tags r:id="rId1"/>
            </p:custDataLst>
          </p:nvPr>
        </p:nvSpPr>
        <p:spPr>
          <a:xfrm>
            <a:off x="1169988" y="3429000"/>
            <a:ext cx="633412" cy="3429000"/>
          </a:xfrm>
          <a:prstGeom prst="round2SameRect">
            <a:avLst>
              <a:gd name="adj1" fmla="val 50000"/>
              <a:gd name="adj2" fmla="val 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2" name="标题 1"/>
          <p:cNvSpPr>
            <a:spLocks noGrp="1"/>
          </p:cNvSpPr>
          <p:nvPr>
            <p:ph type="title" hasCustomPrompt="1"/>
            <p:custDataLst>
              <p:tags r:id="rId2"/>
            </p:custDataLst>
          </p:nvPr>
        </p:nvSpPr>
        <p:spPr>
          <a:xfrm>
            <a:off x="2990491" y="1709739"/>
            <a:ext cx="8356958" cy="2494202"/>
          </a:xfrm>
        </p:spPr>
        <p:txBody>
          <a:bodyPr anchor="b">
            <a:normAutofit/>
          </a:bodyPr>
          <a:lstStyle>
            <a:lvl1pPr>
              <a:defRPr sz="5400">
                <a:solidFill>
                  <a:schemeClr val="bg1"/>
                </a:solidFill>
              </a:defRPr>
            </a:lvl1pPr>
          </a:lstStyle>
          <a:p>
            <a:r>
              <a:rPr lang="zh-CN" altLang="en-US"/>
              <a:t>单击此处编辑标题</a:t>
            </a:r>
            <a:endParaRPr lang="zh-TW" altLang="en-US"/>
          </a:p>
        </p:txBody>
      </p:sp>
      <p:sp>
        <p:nvSpPr>
          <p:cNvPr id="3" name="文本占位符 2"/>
          <p:cNvSpPr>
            <a:spLocks noGrp="1"/>
          </p:cNvSpPr>
          <p:nvPr>
            <p:ph type="body" idx="1"/>
            <p:custDataLst>
              <p:tags r:id="rId3"/>
            </p:custDataLst>
          </p:nvPr>
        </p:nvSpPr>
        <p:spPr>
          <a:xfrm>
            <a:off x="2990491" y="4203941"/>
            <a:ext cx="8356958" cy="1512497"/>
          </a:xfrm>
        </p:spPr>
        <p:txBody>
          <a:bodyPr>
            <a:normAutofit/>
          </a:bodyPr>
          <a:lstStyle>
            <a:lvl1pPr marL="0" indent="0">
              <a:buNone/>
              <a:defRPr sz="280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5" name="日期占位符 3"/>
          <p:cNvSpPr>
            <a:spLocks noGrp="1"/>
          </p:cNvSpPr>
          <p:nvPr>
            <p:ph type="dt" sz="half" idx="10"/>
            <p:custDataLst>
              <p:tags r:id="rId4"/>
            </p:custDataLst>
          </p:nvPr>
        </p:nvSpPr>
        <p:spPr/>
        <p:txBody>
          <a:bodyPr/>
          <a:lstStyle>
            <a:lvl1pPr>
              <a:defRPr/>
            </a:lvl1pPr>
          </a:lstStyle>
          <a:p>
            <a:fld id="{8B022B3C-8291-4858-BC3F-967C6F01AC0C}" type="datetimeFigureOut">
              <a:rPr lang="zh-TW" altLang="en-US"/>
              <a:t>2021/11/18</a:t>
            </a:fld>
            <a:endParaRPr lang="zh-TW" altLang="en-US"/>
          </a:p>
        </p:txBody>
      </p:sp>
      <p:sp>
        <p:nvSpPr>
          <p:cNvPr id="6" name="页脚占位符 4"/>
          <p:cNvSpPr>
            <a:spLocks noGrp="1"/>
          </p:cNvSpPr>
          <p:nvPr>
            <p:ph type="ftr" sz="quarter" idx="11"/>
            <p:custDataLst>
              <p:tags r:id="rId5"/>
            </p:custDataLst>
          </p:nvPr>
        </p:nvSpPr>
        <p:spPr/>
        <p:txBody>
          <a:bodyPr/>
          <a:lstStyle>
            <a:lvl1pPr>
              <a:defRPr/>
            </a:lvl1pPr>
          </a:lstStyle>
          <a:p>
            <a:endParaRPr lang="zh-TW" altLang="en-US"/>
          </a:p>
        </p:txBody>
      </p:sp>
      <p:sp>
        <p:nvSpPr>
          <p:cNvPr id="7" name="灯片编号占位符 5"/>
          <p:cNvSpPr>
            <a:spLocks noGrp="1"/>
          </p:cNvSpPr>
          <p:nvPr>
            <p:ph type="sldNum" sz="quarter" idx="12"/>
            <p:custDataLst>
              <p:tags r:id="rId6"/>
            </p:custDataLst>
          </p:nvPr>
        </p:nvSpPr>
        <p:spPr/>
        <p:txBody>
          <a:bodyPr/>
          <a:lstStyle>
            <a:lvl1pPr>
              <a:defRPr/>
            </a:lvl1pPr>
          </a:lstStyle>
          <a:p>
            <a:fld id="{269EB06F-1B23-480D-BAB7-914CD96AE53F}" type="slidenum">
              <a:rPr lang="zh-TW" altLang="en-US"/>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2021/11/18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2021/11/18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2" name="日期占位符 11"/>
          <p:cNvSpPr>
            <a:spLocks noGrp="1"/>
          </p:cNvSpPr>
          <p:nvPr>
            <p:ph type="dt" sz="half" idx="10"/>
            <p:custDataLst>
              <p:tags r:id="rId1"/>
            </p:custDataLst>
          </p:nvPr>
        </p:nvSpPr>
        <p:spPr/>
        <p:txBody>
          <a:bodyPr/>
          <a:lstStyle/>
          <a:p>
            <a:fld id="{D5FA04B0-3BC8-4843-B994-AE3EB616F1EC}" type="datetimeFigureOut">
              <a:rPr lang="zh-TW" altLang="en-US" smtClean="0"/>
              <a:t>2021/11/18</a:t>
            </a:fld>
            <a:endParaRPr lang="zh-TW" altLang="en-US"/>
          </a:p>
        </p:txBody>
      </p:sp>
      <p:sp>
        <p:nvSpPr>
          <p:cNvPr id="13" name="页脚占位符 12"/>
          <p:cNvSpPr>
            <a:spLocks noGrp="1"/>
          </p:cNvSpPr>
          <p:nvPr>
            <p:ph type="ftr" sz="quarter" idx="11"/>
            <p:custDataLst>
              <p:tags r:id="rId2"/>
            </p:custDataLst>
          </p:nvPr>
        </p:nvSpPr>
        <p:spPr/>
        <p:txBody>
          <a:bodyPr/>
          <a:lstStyle/>
          <a:p>
            <a:endParaRPr lang="zh-TW" altLang="en-US"/>
          </a:p>
        </p:txBody>
      </p:sp>
      <p:sp>
        <p:nvSpPr>
          <p:cNvPr id="14" name="灯片编号占位符 13"/>
          <p:cNvSpPr>
            <a:spLocks noGrp="1"/>
          </p:cNvSpPr>
          <p:nvPr>
            <p:ph type="sldNum" sz="quarter" idx="12"/>
            <p:custDataLst>
              <p:tags r:id="rId3"/>
            </p:custDataLst>
          </p:nvPr>
        </p:nvSpPr>
        <p:spPr/>
        <p:txBody>
          <a:bodyPr/>
          <a:lstStyle/>
          <a:p>
            <a:fld id="{95DBBD08-2CDC-4DDD-90B5-04294A9E12B3}" type="slidenum">
              <a:rPr lang="zh-TW" altLang="en-US" smtClean="0"/>
              <a:t>‹#›</a:t>
            </a:fld>
            <a:endParaRPr lang="zh-TW" altLang="en-US"/>
          </a:p>
        </p:txBody>
      </p:sp>
      <p:sp>
        <p:nvSpPr>
          <p:cNvPr id="3" name="标题 2"/>
          <p:cNvSpPr>
            <a:spLocks noGrp="1"/>
          </p:cNvSpPr>
          <p:nvPr>
            <p:ph type="title"/>
            <p:custDataLst>
              <p:tags r:id="rId4"/>
            </p:custDataLst>
          </p:nvPr>
        </p:nvSpPr>
        <p:spPr/>
        <p:txBody>
          <a:body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圆角矩形 9"/>
          <p:cNvSpPr>
            <a:spLocks noChangeAspect="1"/>
          </p:cNvSpPr>
          <p:nvPr>
            <p:custDataLst>
              <p:tags r:id="rId1"/>
            </p:custDataLst>
          </p:nvPr>
        </p:nvSpPr>
        <p:spPr>
          <a:xfrm>
            <a:off x="5924550" y="6392863"/>
            <a:ext cx="360363" cy="36036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6" name="矩形 10"/>
          <p:cNvSpPr>
            <a:spLocks noChangeArrowheads="1"/>
          </p:cNvSpPr>
          <p:nvPr>
            <p:custDataLst>
              <p:tags r:id="rId2"/>
            </p:custDataLst>
          </p:nvPr>
        </p:nvSpPr>
        <p:spPr bwMode="auto">
          <a:xfrm>
            <a:off x="5903913" y="6418263"/>
            <a:ext cx="4016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Segoe UI" panose="020B0502040204020203" pitchFamily="34" charset="0"/>
                <a:ea typeface="微软雅黑" panose="020B0503020204020204" charset="-122"/>
              </a:defRPr>
            </a:lvl1pPr>
            <a:lvl2pPr marL="742950" indent="-285750">
              <a:defRPr>
                <a:solidFill>
                  <a:schemeClr val="tx1"/>
                </a:solidFill>
                <a:latin typeface="Segoe UI" panose="020B0502040204020203" pitchFamily="34" charset="0"/>
                <a:ea typeface="微软雅黑" panose="020B0503020204020204" charset="-122"/>
              </a:defRPr>
            </a:lvl2pPr>
            <a:lvl3pPr marL="1143000" indent="-228600">
              <a:defRPr>
                <a:solidFill>
                  <a:schemeClr val="tx1"/>
                </a:solidFill>
                <a:latin typeface="Segoe UI" panose="020B0502040204020203" pitchFamily="34" charset="0"/>
                <a:ea typeface="微软雅黑" panose="020B0503020204020204" charset="-122"/>
              </a:defRPr>
            </a:lvl3pPr>
            <a:lvl4pPr marL="1600200" indent="-228600">
              <a:defRPr>
                <a:solidFill>
                  <a:schemeClr val="tx1"/>
                </a:solidFill>
                <a:latin typeface="Segoe UI" panose="020B0502040204020203" pitchFamily="34" charset="0"/>
                <a:ea typeface="微软雅黑" panose="020B0503020204020204" charset="-122"/>
              </a:defRPr>
            </a:lvl4pPr>
            <a:lvl5pPr marL="2057400" indent="-228600">
              <a:defRPr>
                <a:solidFill>
                  <a:schemeClr val="tx1"/>
                </a:solidFill>
                <a:latin typeface="Segoe UI" panose="020B0502040204020203" pitchFamily="34" charset="0"/>
                <a:ea typeface="微软雅黑" panose="020B0503020204020204" charset="-122"/>
              </a:defRPr>
            </a:lvl5pPr>
            <a:lvl6pPr marL="2514600" indent="-228600" fontAlgn="base">
              <a:spcBef>
                <a:spcPct val="0"/>
              </a:spcBef>
              <a:spcAft>
                <a:spcPct val="0"/>
              </a:spcAft>
              <a:defRPr>
                <a:solidFill>
                  <a:schemeClr val="tx1"/>
                </a:solidFill>
                <a:latin typeface="Segoe UI" panose="020B0502040204020203" pitchFamily="34" charset="0"/>
                <a:ea typeface="微软雅黑" panose="020B0503020204020204" charset="-122"/>
              </a:defRPr>
            </a:lvl6pPr>
            <a:lvl7pPr marL="2971800" indent="-228600" fontAlgn="base">
              <a:spcBef>
                <a:spcPct val="0"/>
              </a:spcBef>
              <a:spcAft>
                <a:spcPct val="0"/>
              </a:spcAft>
              <a:defRPr>
                <a:solidFill>
                  <a:schemeClr val="tx1"/>
                </a:solidFill>
                <a:latin typeface="Segoe UI" panose="020B0502040204020203" pitchFamily="34" charset="0"/>
                <a:ea typeface="微软雅黑" panose="020B0503020204020204" charset="-122"/>
              </a:defRPr>
            </a:lvl7pPr>
            <a:lvl8pPr marL="3429000" indent="-228600" fontAlgn="base">
              <a:spcBef>
                <a:spcPct val="0"/>
              </a:spcBef>
              <a:spcAft>
                <a:spcPct val="0"/>
              </a:spcAft>
              <a:defRPr>
                <a:solidFill>
                  <a:schemeClr val="tx1"/>
                </a:solidFill>
                <a:latin typeface="Segoe UI" panose="020B0502040204020203" pitchFamily="34" charset="0"/>
                <a:ea typeface="微软雅黑" panose="020B0503020204020204" charset="-122"/>
              </a:defRPr>
            </a:lvl8pPr>
            <a:lvl9pPr marL="3886200" indent="-228600" fontAlgn="base">
              <a:spcBef>
                <a:spcPct val="0"/>
              </a:spcBef>
              <a:spcAft>
                <a:spcPct val="0"/>
              </a:spcAft>
              <a:defRPr>
                <a:solidFill>
                  <a:schemeClr val="tx1"/>
                </a:solidFill>
                <a:latin typeface="Segoe UI" panose="020B0502040204020203" pitchFamily="34" charset="0"/>
                <a:ea typeface="微软雅黑" panose="020B0503020204020204" charset="-122"/>
              </a:defRPr>
            </a:lvl9pPr>
          </a:lstStyle>
          <a:p>
            <a:pPr algn="ctr" eaLnBrk="1" hangingPunct="1"/>
            <a:fld id="{70317752-E28A-41D8-AAB5-DBD2F25D1D17}" type="slidenum">
              <a:rPr lang="zh-TW" altLang="en-US" sz="1400">
                <a:solidFill>
                  <a:schemeClr val="bg1"/>
                </a:solidFill>
              </a:rPr>
              <a:t>‹#›</a:t>
            </a:fld>
            <a:endParaRPr lang="zh-CN" altLang="en-US" sz="1400">
              <a:solidFill>
                <a:schemeClr val="bg1"/>
              </a:solidFill>
            </a:endParaRPr>
          </a:p>
        </p:txBody>
      </p:sp>
      <p:sp>
        <p:nvSpPr>
          <p:cNvPr id="8" name="同侧圆角矩形 6"/>
          <p:cNvSpPr/>
          <p:nvPr>
            <p:custDataLst>
              <p:tags r:id="rId3"/>
            </p:custDataLst>
          </p:nvPr>
        </p:nvSpPr>
        <p:spPr>
          <a:xfrm rot="5400000">
            <a:off x="359569" y="184944"/>
            <a:ext cx="720725" cy="1439863"/>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10" name="日期占位符 9"/>
          <p:cNvSpPr>
            <a:spLocks noGrp="1"/>
          </p:cNvSpPr>
          <p:nvPr>
            <p:ph type="dt" sz="half" idx="10"/>
            <p:custDataLst>
              <p:tags r:id="rId4"/>
            </p:custDataLst>
          </p:nvPr>
        </p:nvSpPr>
        <p:spPr/>
        <p:txBody>
          <a:bodyPr/>
          <a:lstStyle/>
          <a:p>
            <a:fld id="{D5FA04B0-3BC8-4843-B994-AE3EB616F1EC}" type="datetimeFigureOut">
              <a:rPr lang="zh-TW" altLang="en-US" smtClean="0"/>
              <a:t>2021/11/18</a:t>
            </a:fld>
            <a:endParaRPr lang="zh-TW" altLang="en-US"/>
          </a:p>
        </p:txBody>
      </p:sp>
      <p:sp>
        <p:nvSpPr>
          <p:cNvPr id="11" name="页脚占位符 10"/>
          <p:cNvSpPr>
            <a:spLocks noGrp="1"/>
          </p:cNvSpPr>
          <p:nvPr>
            <p:ph type="ftr" sz="quarter" idx="11"/>
            <p:custDataLst>
              <p:tags r:id="rId5"/>
            </p:custDataLst>
          </p:nvPr>
        </p:nvSpPr>
        <p:spPr/>
        <p:txBody>
          <a:bodyPr/>
          <a:lstStyle/>
          <a:p>
            <a:endParaRPr lang="zh-TW" altLang="en-US"/>
          </a:p>
        </p:txBody>
      </p:sp>
      <p:sp>
        <p:nvSpPr>
          <p:cNvPr id="12" name="灯片编号占位符 11"/>
          <p:cNvSpPr>
            <a:spLocks noGrp="1"/>
          </p:cNvSpPr>
          <p:nvPr>
            <p:ph type="sldNum" sz="quarter" idx="12"/>
            <p:custDataLst>
              <p:tags r:id="rId6"/>
            </p:custDataLst>
          </p:nvPr>
        </p:nvSpPr>
        <p:spPr/>
        <p:txBody>
          <a:bodyPr/>
          <a:lstStyle/>
          <a:p>
            <a:fld id="{95DBBD08-2CDC-4DDD-90B5-04294A9E12B3}" type="slidenum">
              <a:rPr lang="zh-TW" altLang="en-US" smtClean="0"/>
              <a:t>‹#›</a:t>
            </a:fld>
            <a:endParaRPr lang="zh-TW"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839787" y="457200"/>
            <a:ext cx="4165200" cy="1600200"/>
          </a:xfrm>
        </p:spPr>
        <p:txBody>
          <a:bodyPr anchor="t" anchorCtr="0">
            <a:normAutofit/>
          </a:bodyPr>
          <a:lstStyle>
            <a:lvl1pPr>
              <a:defRPr sz="3600"/>
            </a:lvl1pPr>
          </a:lstStyle>
          <a:p>
            <a:r>
              <a:rPr lang="zh-CN" altLang="en-US"/>
              <a:t>单击此处编辑标题</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2021/11/18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1265238"/>
            <a:ext cx="10515600" cy="48452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同侧圆角矩形 6"/>
          <p:cNvSpPr/>
          <p:nvPr>
            <p:custDataLst>
              <p:tags r:id="rId5"/>
            </p:custDataLst>
          </p:nvPr>
        </p:nvSpPr>
        <p:spPr>
          <a:xfrm rot="5400000">
            <a:off x="359569" y="184944"/>
            <a:ext cx="720725" cy="1439863"/>
          </a:xfrm>
          <a:prstGeom prst="round2SameRect">
            <a:avLst>
              <a:gd name="adj1" fmla="val 4340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1397000"/>
            <a:ext cx="2462263" cy="4064000"/>
          </a:xfrm>
          <a:prstGeom prst="rect">
            <a:avLst/>
          </a:prstGeom>
        </p:spPr>
      </p:pic>
      <p:sp>
        <p:nvSpPr>
          <p:cNvPr id="4" name="日期占位符 3"/>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5" name="页脚占位符 4"/>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副标题 1"/>
          <p:cNvSpPr>
            <a:spLocks noGrp="1"/>
          </p:cNvSpPr>
          <p:nvPr>
            <p:ph type="subTitle" idx="13" hasCustomPrompt="1"/>
            <p:custDataLst>
              <p:tags r:id="rId5"/>
            </p:custDataLst>
          </p:nvPr>
        </p:nvSpPr>
        <p:spPr>
          <a:xfrm>
            <a:off x="5654675" y="3729039"/>
            <a:ext cx="5184310" cy="441517"/>
          </a:xfrm>
        </p:spPr>
        <p:txBody>
          <a:bodyPr vert="horz" wrap="square" lIns="90000" tIns="0" rIns="90000" bIns="46800" rtlCol="0" anchor="t" anchorCtr="0">
            <a:normAutofit/>
          </a:bodyPr>
          <a:lstStyle>
            <a:lvl1pPr marL="0" indent="0">
              <a:buNone/>
              <a:defRPr kumimoji="0" lang="zh-CN" altLang="en-US" sz="1800" b="0" i="0" spc="200">
                <a:ln>
                  <a:noFill/>
                </a:ln>
                <a:solidFill>
                  <a:schemeClr val="tx1">
                    <a:lumMod val="65000"/>
                    <a:lumOff val="35000"/>
                  </a:schemeClr>
                </a:solidFill>
                <a:effectLst/>
                <a:uLnTx/>
                <a:latin typeface="Arial" panose="020B0604020202020204" pitchFamily="34" charset="0"/>
                <a:ea typeface="微软雅黑" panose="020B0503020204020204" charset="-122"/>
              </a:defRPr>
            </a:lvl1pPr>
          </a:lstStyle>
          <a:p>
            <a:pPr marL="228600" marR="0" lvl="0" indent="-228600">
              <a:lnSpc>
                <a:spcPct val="100000"/>
              </a:lnSpc>
              <a:spcAft>
                <a:spcPts val="0"/>
              </a:spcAft>
              <a:buClrTx/>
              <a:buSzTx/>
            </a:pPr>
            <a:r>
              <a:rPr lang="zh-CN" altLang="en-US"/>
              <a:t>单击此处编辑副标题</a:t>
            </a:r>
          </a:p>
        </p:txBody>
      </p:sp>
      <p:sp>
        <p:nvSpPr>
          <p:cNvPr id="3" name="标题 2"/>
          <p:cNvSpPr>
            <a:spLocks noGrp="1"/>
          </p:cNvSpPr>
          <p:nvPr>
            <p:ph type="ctrTitle" idx="14" hasCustomPrompt="1"/>
            <p:custDataLst>
              <p:tags r:id="rId6"/>
            </p:custDataLst>
          </p:nvPr>
        </p:nvSpPr>
        <p:spPr>
          <a:xfrm>
            <a:off x="5654675" y="2690178"/>
            <a:ext cx="5184310" cy="835660"/>
          </a:xfrm>
        </p:spPr>
        <p:txBody>
          <a:bodyPr vert="horz" wrap="square" lIns="90000" tIns="46800" rIns="90000" bIns="0" rtlCol="0" anchor="b" anchorCtr="0">
            <a:normAutofit/>
          </a:bodyPr>
          <a:lstStyle>
            <a:lvl1pPr marL="571500" indent="-571500">
              <a:buFont typeface="Arial" panose="020B0604020202020204" pitchFamily="34" charset="0"/>
              <a:buNone/>
              <a:defRPr kumimoji="0" lang="zh-CN" altLang="en-US" sz="4000" b="0" i="0" spc="4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marR="0" lvl="0" indent="0">
              <a:spcAft>
                <a:spcPts val="0"/>
              </a:spcAft>
              <a:buClrTx/>
              <a:buSzTx/>
              <a:buFontTx/>
            </a:pPr>
            <a:r>
              <a:rPr lang="zh-CN" altLang="en-US"/>
              <a:t>编辑标题</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0" name="同侧圆角矩形 6"/>
          <p:cNvSpPr/>
          <p:nvPr>
            <p:custDataLst>
              <p:tags r:id="rId1"/>
            </p:custDataLst>
          </p:nvPr>
        </p:nvSpPr>
        <p:spPr>
          <a:xfrm rot="5400000">
            <a:off x="719932" y="2169318"/>
            <a:ext cx="1079500" cy="2519363"/>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11" name="同侧圆角矩形 7"/>
          <p:cNvSpPr/>
          <p:nvPr>
            <p:custDataLst>
              <p:tags r:id="rId2"/>
            </p:custDataLst>
          </p:nvPr>
        </p:nvSpPr>
        <p:spPr>
          <a:xfrm rot="16200000" flipH="1">
            <a:off x="10392569" y="2169319"/>
            <a:ext cx="1079500" cy="2519362"/>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13" name="内容占位符 15"/>
          <p:cNvSpPr>
            <a:spLocks noGrp="1"/>
          </p:cNvSpPr>
          <p:nvPr>
            <p:ph sz="quarter" idx="13"/>
            <p:custDataLst>
              <p:tags r:id="rId3"/>
            </p:custDataLst>
          </p:nvPr>
        </p:nvSpPr>
        <p:spPr>
          <a:xfrm>
            <a:off x="2519364" y="3685223"/>
            <a:ext cx="7153274" cy="1015205"/>
          </a:xfrm>
        </p:spPr>
        <p:txBody>
          <a:bodyPr>
            <a:normAutofit/>
          </a:bodyPr>
          <a:lstStyle>
            <a:lvl1pPr marL="0" indent="0" algn="ctr">
              <a:buNone/>
              <a:defRPr sz="2800"/>
            </a:lvl1pPr>
            <a:lvl2pPr marL="457200" indent="0">
              <a:buNone/>
              <a:defRPr/>
            </a:lvl2pPr>
          </a:lstStyle>
          <a:p>
            <a:pPr lvl="0"/>
            <a:r>
              <a:rPr lang="zh-CN" altLang="en-US"/>
              <a:t>单击此处编辑母版文本样式</a:t>
            </a:r>
          </a:p>
        </p:txBody>
      </p:sp>
      <p:sp>
        <p:nvSpPr>
          <p:cNvPr id="2" name="标题 1"/>
          <p:cNvSpPr>
            <a:spLocks noGrp="1"/>
          </p:cNvSpPr>
          <p:nvPr>
            <p:ph type="title" hasCustomPrompt="1"/>
            <p:custDataLst>
              <p:tags r:id="rId4"/>
            </p:custDataLst>
          </p:nvPr>
        </p:nvSpPr>
        <p:spPr>
          <a:xfrm>
            <a:off x="2519361" y="1425633"/>
            <a:ext cx="7153275" cy="2232312"/>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solidFill>
                <a:uFillTx/>
                <a:latin typeface="+mj-ea"/>
                <a:ea typeface="+mj-ea"/>
                <a:cs typeface="+mj-cs"/>
                <a:sym typeface="+mn-ea"/>
              </a:defRPr>
            </a:lvl1pPr>
          </a:lstStyle>
          <a:p>
            <a:pPr lvl="0"/>
            <a:r>
              <a:rPr>
                <a:sym typeface="+mn-ea"/>
              </a:rPr>
              <a:t>单击此处编辑标题</a:t>
            </a:r>
          </a:p>
        </p:txBody>
      </p:sp>
      <p:sp>
        <p:nvSpPr>
          <p:cNvPr id="3" name="日期占位符 2"/>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10"/>
          <a:stretch>
            <a:fillRect/>
          </a:stretch>
        </a:blipFill>
        <a:effectLst/>
      </p:bgPr>
    </p:bg>
    <p:spTree>
      <p:nvGrpSpPr>
        <p:cNvPr id="1" name=""/>
        <p:cNvGrpSpPr/>
        <p:nvPr/>
      </p:nvGrpSpPr>
      <p:grpSpPr>
        <a:xfrm>
          <a:off x="0" y="0"/>
          <a:ext cx="0" cy="0"/>
          <a:chOff x="0" y="0"/>
          <a:chExt cx="0" cy="0"/>
        </a:xfrm>
      </p:grpSpPr>
      <p:sp>
        <p:nvSpPr>
          <p:cNvPr id="12" name="同侧圆角矩形 7"/>
          <p:cNvSpPr/>
          <p:nvPr userDrawn="1">
            <p:custDataLst>
              <p:tags r:id="rId1"/>
            </p:custDataLst>
          </p:nvPr>
        </p:nvSpPr>
        <p:spPr>
          <a:xfrm rot="16200000" flipH="1">
            <a:off x="10392569" y="5058569"/>
            <a:ext cx="1079500" cy="2519362"/>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a:t>单击编辑标题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同侧圆角矩形 7"/>
          <p:cNvSpPr/>
          <p:nvPr userDrawn="1">
            <p:custDataLst>
              <p:tags r:id="rId1"/>
            </p:custDataLst>
          </p:nvPr>
        </p:nvSpPr>
        <p:spPr>
          <a:xfrm rot="16200000" flipH="1">
            <a:off x="11084560" y="5780405"/>
            <a:ext cx="646430" cy="1508125"/>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0" name="同侧圆角矩形 6"/>
          <p:cNvSpPr/>
          <p:nvPr userDrawn="1">
            <p:custDataLst>
              <p:tags r:id="rId1"/>
            </p:custDataLst>
          </p:nvPr>
        </p:nvSpPr>
        <p:spPr>
          <a:xfrm rot="5400000">
            <a:off x="359569" y="-359886"/>
            <a:ext cx="720725" cy="1439863"/>
          </a:xfrm>
          <a:prstGeom prst="round2SameRect">
            <a:avLst>
              <a:gd name="adj1" fmla="val 4340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8" name="同侧圆角矩形 7"/>
          <p:cNvSpPr/>
          <p:nvPr userDrawn="1">
            <p:custDataLst>
              <p:tags r:id="rId1"/>
            </p:custDataLst>
          </p:nvPr>
        </p:nvSpPr>
        <p:spPr>
          <a:xfrm rot="16200000" flipH="1">
            <a:off x="11084560" y="5780405"/>
            <a:ext cx="646430" cy="1508125"/>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8" name="同侧圆角矩形 7"/>
          <p:cNvSpPr/>
          <p:nvPr userDrawn="1">
            <p:custDataLst>
              <p:tags r:id="rId1"/>
            </p:custDataLst>
          </p:nvPr>
        </p:nvSpPr>
        <p:spPr>
          <a:xfrm rot="16200000" flipH="1">
            <a:off x="11084560" y="5780405"/>
            <a:ext cx="646430" cy="1508125"/>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12192000" cy="4136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pic>
        <p:nvPicPr>
          <p:cNvPr id="15" name="PA-任意多边形 22"/>
          <p:cNvPicPr/>
          <p:nvPr userDrawn="1">
            <p:custDataLst>
              <p:tags r:id="rId2"/>
            </p:custDataLst>
          </p:nvPr>
        </p:nvPicPr>
        <p:blipFill rotWithShape="1">
          <a:blip r:embed="rId25" cstate="print">
            <a:extLst>
              <a:ext uri="{28A0092B-C50C-407E-A947-70E740481C1C}">
                <a14:useLocalDpi xmlns:a14="http://schemas.microsoft.com/office/drawing/2010/main" val="0"/>
              </a:ext>
            </a:extLst>
          </a:blip>
          <a:srcRect/>
          <a:stretch>
            <a:fillRect/>
          </a:stretch>
        </p:blipFill>
        <p:spPr>
          <a:xfrm>
            <a:off x="7411349" y="-8626"/>
            <a:ext cx="4780651" cy="3968151"/>
          </a:xfrm>
          <a:prstGeom prst="rect">
            <a:avLst/>
          </a:prstGeom>
        </p:spPr>
      </p:pic>
      <p:pic>
        <p:nvPicPr>
          <p:cNvPr id="8" name="PA-任意多边形 22"/>
          <p:cNvPicPr/>
          <p:nvPr userDrawn="1">
            <p:custDataLst>
              <p:tags r:id="rId3"/>
            </p:custDataLst>
          </p:nvPr>
        </p:nvPicPr>
        <p:blipFill rotWithShape="1">
          <a:blip r:embed="rId26" cstate="print">
            <a:extLst>
              <a:ext uri="{28A0092B-C50C-407E-A947-70E740481C1C}">
                <a14:useLocalDpi xmlns:a14="http://schemas.microsoft.com/office/drawing/2010/main" val="0"/>
              </a:ext>
            </a:extLst>
          </a:blip>
          <a:srcRect/>
          <a:stretch>
            <a:fillRect/>
          </a:stretch>
        </p:blipFill>
        <p:spPr>
          <a:xfrm>
            <a:off x="0" y="0"/>
            <a:ext cx="4593626" cy="3833051"/>
          </a:xfrm>
          <a:prstGeom prst="rect">
            <a:avLst/>
          </a:prstGeom>
        </p:spPr>
      </p:pic>
      <p:sp>
        <p:nvSpPr>
          <p:cNvPr id="2" name="标题 1"/>
          <p:cNvSpPr>
            <a:spLocks noGrp="1"/>
          </p:cNvSpPr>
          <p:nvPr>
            <p:ph type="ctrTitle" hasCustomPrompt="1"/>
            <p:custDataLst>
              <p:tags r:id="rId4"/>
            </p:custDataLst>
          </p:nvPr>
        </p:nvSpPr>
        <p:spPr>
          <a:xfrm>
            <a:off x="879742" y="4217553"/>
            <a:ext cx="5436218" cy="796620"/>
          </a:xfrm>
        </p:spPr>
        <p:txBody>
          <a:bodyPr lIns="90000" tIns="46800" rIns="90000" bIns="46800" anchor="b" anchorCtr="0">
            <a:normAutofit/>
          </a:bodyPr>
          <a:lstStyle>
            <a:lvl1pPr algn="l">
              <a:defRPr sz="4400" spc="600">
                <a:solidFill>
                  <a:schemeClr val="accent2"/>
                </a:solidFill>
              </a:defRPr>
            </a:lvl1pPr>
          </a:lstStyle>
          <a:p>
            <a:r>
              <a:rPr lang="zh-CN" altLang="en-US"/>
              <a:t>编辑标题</a:t>
            </a:r>
          </a:p>
        </p:txBody>
      </p:sp>
      <p:sp>
        <p:nvSpPr>
          <p:cNvPr id="3" name="副标题 2"/>
          <p:cNvSpPr>
            <a:spLocks noGrp="1"/>
          </p:cNvSpPr>
          <p:nvPr>
            <p:ph type="subTitle" idx="1" hasCustomPrompt="1"/>
            <p:custDataLst>
              <p:tags r:id="rId5"/>
            </p:custDataLst>
          </p:nvPr>
        </p:nvSpPr>
        <p:spPr>
          <a:xfrm>
            <a:off x="896939" y="5065716"/>
            <a:ext cx="5419020" cy="447134"/>
          </a:xfrm>
          <a:noFill/>
        </p:spPr>
        <p:txBody>
          <a:bodyPr lIns="90000" tIns="46800" rIns="90000" bIns="46800">
            <a:normAutofit/>
          </a:bodyPr>
          <a:lstStyle>
            <a:lvl1pPr marL="0" indent="0" algn="l" eaLnBrk="1" fontAlgn="auto" latinLnBrk="0" hangingPunct="1">
              <a:lnSpc>
                <a:spcPct val="100000"/>
              </a:lnSpc>
              <a:buNone/>
              <a:defRPr sz="2400" u="none" strike="noStrike" kern="1200" cap="none" spc="200" normalizeH="0" baseline="0">
                <a:solidFill>
                  <a:schemeClr val="accent2"/>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p>
        </p:txBody>
      </p:sp>
      <p:sp>
        <p:nvSpPr>
          <p:cNvPr id="16" name="日期占位符 15"/>
          <p:cNvSpPr>
            <a:spLocks noGrp="1"/>
          </p:cNvSpPr>
          <p:nvPr>
            <p:ph type="dt" sz="half" idx="10"/>
            <p:custDataLst>
              <p:tags r:id="rId6"/>
            </p:custDataLst>
          </p:nvPr>
        </p:nvSpPr>
        <p:spPr/>
        <p:txBody>
          <a:bodyPr/>
          <a:lstStyle/>
          <a:p>
            <a:fld id="{760FBDFE-C587-4B4C-A407-44438C67B59E}" type="datetimeFigureOut">
              <a:rPr lang="zh-CN" altLang="en-US" smtClean="0"/>
              <a:t>2021/11/18</a:t>
            </a:fld>
            <a:endParaRPr lang="zh-CN" altLang="en-US"/>
          </a:p>
        </p:txBody>
      </p:sp>
      <p:sp>
        <p:nvSpPr>
          <p:cNvPr id="17" name="页脚占位符 16"/>
          <p:cNvSpPr>
            <a:spLocks noGrp="1"/>
          </p:cNvSpPr>
          <p:nvPr>
            <p:ph type="ftr" sz="quarter" idx="11"/>
            <p:custDataLst>
              <p:tags r:id="rId7"/>
            </p:custDataLst>
          </p:nvPr>
        </p:nvSpPr>
        <p:spPr/>
        <p:txBody>
          <a:bodyPr/>
          <a:lstStyle/>
          <a:p>
            <a:endParaRPr lang="zh-CN" altLang="en-US"/>
          </a:p>
        </p:txBody>
      </p:sp>
      <p:sp>
        <p:nvSpPr>
          <p:cNvPr id="18" name="灯片编号占位符 17"/>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9" name="任意多边形: 形状 8"/>
          <p:cNvSpPr/>
          <p:nvPr userDrawn="1">
            <p:custDataLst>
              <p:tags r:id="rId9"/>
            </p:custDataLst>
          </p:nvPr>
        </p:nvSpPr>
        <p:spPr>
          <a:xfrm rot="5400000">
            <a:off x="2534301" y="629944"/>
            <a:ext cx="654721" cy="654721"/>
          </a:xfrm>
          <a:custGeom>
            <a:avLst/>
            <a:gdLst>
              <a:gd name="connsiteX0" fmla="*/ 0 w 800100"/>
              <a:gd name="connsiteY0" fmla="*/ 501650 h 800100"/>
              <a:gd name="connsiteX1" fmla="*/ 0 w 800100"/>
              <a:gd name="connsiteY1" fmla="*/ 298450 h 800100"/>
              <a:gd name="connsiteX2" fmla="*/ 298450 w 800100"/>
              <a:gd name="connsiteY2" fmla="*/ 298450 h 800100"/>
              <a:gd name="connsiteX3" fmla="*/ 298450 w 800100"/>
              <a:gd name="connsiteY3" fmla="*/ 0 h 800100"/>
              <a:gd name="connsiteX4" fmla="*/ 501650 w 800100"/>
              <a:gd name="connsiteY4" fmla="*/ 0 h 800100"/>
              <a:gd name="connsiteX5" fmla="*/ 501650 w 800100"/>
              <a:gd name="connsiteY5" fmla="*/ 298450 h 800100"/>
              <a:gd name="connsiteX6" fmla="*/ 800100 w 800100"/>
              <a:gd name="connsiteY6" fmla="*/ 298450 h 800100"/>
              <a:gd name="connsiteX7" fmla="*/ 800100 w 800100"/>
              <a:gd name="connsiteY7" fmla="*/ 501650 h 800100"/>
              <a:gd name="connsiteX8" fmla="*/ 501650 w 800100"/>
              <a:gd name="connsiteY8" fmla="*/ 501650 h 800100"/>
              <a:gd name="connsiteX9" fmla="*/ 501650 w 800100"/>
              <a:gd name="connsiteY9" fmla="*/ 800100 h 800100"/>
              <a:gd name="connsiteX10" fmla="*/ 298450 w 800100"/>
              <a:gd name="connsiteY10" fmla="*/ 800100 h 800100"/>
              <a:gd name="connsiteX11" fmla="*/ 298450 w 800100"/>
              <a:gd name="connsiteY11" fmla="*/ 5016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0" y="501650"/>
                </a:moveTo>
                <a:lnTo>
                  <a:pt x="0" y="298450"/>
                </a:lnTo>
                <a:lnTo>
                  <a:pt x="298450" y="298450"/>
                </a:lnTo>
                <a:lnTo>
                  <a:pt x="298450" y="0"/>
                </a:lnTo>
                <a:lnTo>
                  <a:pt x="501650" y="0"/>
                </a:lnTo>
                <a:lnTo>
                  <a:pt x="501650" y="298450"/>
                </a:lnTo>
                <a:lnTo>
                  <a:pt x="800100" y="298450"/>
                </a:lnTo>
                <a:lnTo>
                  <a:pt x="800100" y="501650"/>
                </a:lnTo>
                <a:lnTo>
                  <a:pt x="501650" y="501650"/>
                </a:lnTo>
                <a:lnTo>
                  <a:pt x="501650" y="800100"/>
                </a:lnTo>
                <a:lnTo>
                  <a:pt x="298450" y="800100"/>
                </a:lnTo>
                <a:lnTo>
                  <a:pt x="298450" y="501650"/>
                </a:lnTo>
                <a:close/>
              </a:path>
            </a:pathLst>
          </a:custGeom>
          <a:solidFill>
            <a:schemeClr val="bg1">
              <a:alpha val="65000"/>
            </a:schemeClr>
          </a:solidFill>
          <a:ln>
            <a:noFill/>
          </a:ln>
          <a:effectLst>
            <a:glow rad="38100">
              <a:schemeClr val="bg1">
                <a:alpha val="2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Freeform 150"/>
          <p:cNvSpPr/>
          <p:nvPr userDrawn="1">
            <p:custDataLst>
              <p:tags r:id="rId10"/>
            </p:custDataLst>
          </p:nvPr>
        </p:nvSpPr>
        <p:spPr bwMode="auto">
          <a:xfrm>
            <a:off x="848843" y="925227"/>
            <a:ext cx="531937" cy="396201"/>
          </a:xfrm>
          <a:custGeom>
            <a:avLst/>
            <a:gdLst>
              <a:gd name="T0" fmla="*/ 55 w 184"/>
              <a:gd name="T1" fmla="*/ 128 h 137"/>
              <a:gd name="T2" fmla="*/ 9 w 184"/>
              <a:gd name="T3" fmla="*/ 115 h 137"/>
              <a:gd name="T4" fmla="*/ 22 w 184"/>
              <a:gd name="T5" fmla="*/ 70 h 137"/>
              <a:gd name="T6" fmla="*/ 129 w 184"/>
              <a:gd name="T7" fmla="*/ 9 h 137"/>
              <a:gd name="T8" fmla="*/ 175 w 184"/>
              <a:gd name="T9" fmla="*/ 22 h 137"/>
              <a:gd name="T10" fmla="*/ 162 w 184"/>
              <a:gd name="T11" fmla="*/ 67 h 137"/>
              <a:gd name="T12" fmla="*/ 55 w 184"/>
              <a:gd name="T13" fmla="*/ 128 h 137"/>
            </a:gdLst>
            <a:ahLst/>
            <a:cxnLst>
              <a:cxn ang="0">
                <a:pos x="T0" y="T1"/>
              </a:cxn>
              <a:cxn ang="0">
                <a:pos x="T2" y="T3"/>
              </a:cxn>
              <a:cxn ang="0">
                <a:pos x="T4" y="T5"/>
              </a:cxn>
              <a:cxn ang="0">
                <a:pos x="T6" y="T7"/>
              </a:cxn>
              <a:cxn ang="0">
                <a:pos x="T8" y="T9"/>
              </a:cxn>
              <a:cxn ang="0">
                <a:pos x="T10" y="T11"/>
              </a:cxn>
              <a:cxn ang="0">
                <a:pos x="T12" y="T13"/>
              </a:cxn>
            </a:cxnLst>
            <a:rect l="0" t="0" r="r" b="b"/>
            <a:pathLst>
              <a:path w="184" h="137">
                <a:moveTo>
                  <a:pt x="55" y="128"/>
                </a:moveTo>
                <a:cubicBezTo>
                  <a:pt x="38" y="137"/>
                  <a:pt x="18" y="131"/>
                  <a:pt x="9" y="115"/>
                </a:cubicBezTo>
                <a:cubicBezTo>
                  <a:pt x="0" y="99"/>
                  <a:pt x="6" y="79"/>
                  <a:pt x="22" y="70"/>
                </a:cubicBezTo>
                <a:cubicBezTo>
                  <a:pt x="129" y="9"/>
                  <a:pt x="129" y="9"/>
                  <a:pt x="129" y="9"/>
                </a:cubicBezTo>
                <a:cubicBezTo>
                  <a:pt x="145" y="0"/>
                  <a:pt x="166" y="6"/>
                  <a:pt x="175" y="22"/>
                </a:cubicBezTo>
                <a:cubicBezTo>
                  <a:pt x="184" y="38"/>
                  <a:pt x="178" y="58"/>
                  <a:pt x="162" y="67"/>
                </a:cubicBezTo>
                <a:lnTo>
                  <a:pt x="55" y="128"/>
                </a:lnTo>
                <a:close/>
              </a:path>
            </a:pathLst>
          </a:custGeom>
          <a:solidFill>
            <a:schemeClr val="bg1">
              <a:alpha val="65000"/>
            </a:schemeClr>
          </a:solidFill>
          <a:ln>
            <a:noFill/>
          </a:ln>
          <a:effectLst>
            <a:glow rad="38100">
              <a:schemeClr val="bg1">
                <a:alpha val="28000"/>
              </a:schemeClr>
            </a:glow>
          </a:effectLst>
        </p:spPr>
        <p:txBody>
          <a:bodyPr vert="horz" wrap="square" lIns="91440" tIns="45720" rIns="91440" bIns="45720" numCol="1" anchor="t" anchorCtr="0" compatLnSpc="1"/>
          <a:lstStyle/>
          <a:p>
            <a:endParaRPr lang="zh-CN" altLang="en-US">
              <a:solidFill>
                <a:schemeClr val="bg1"/>
              </a:solidFill>
            </a:endParaRPr>
          </a:p>
        </p:txBody>
      </p:sp>
      <p:sp>
        <p:nvSpPr>
          <p:cNvPr id="11" name="Freeform 152"/>
          <p:cNvSpPr/>
          <p:nvPr userDrawn="1">
            <p:custDataLst>
              <p:tags r:id="rId11"/>
            </p:custDataLst>
          </p:nvPr>
        </p:nvSpPr>
        <p:spPr bwMode="auto">
          <a:xfrm>
            <a:off x="626286" y="577939"/>
            <a:ext cx="463458" cy="612645"/>
          </a:xfrm>
          <a:custGeom>
            <a:avLst/>
            <a:gdLst>
              <a:gd name="T0" fmla="*/ 78 w 160"/>
              <a:gd name="T1" fmla="*/ 187 h 212"/>
              <a:gd name="T2" fmla="*/ 25 w 160"/>
              <a:gd name="T3" fmla="*/ 201 h 212"/>
              <a:gd name="T4" fmla="*/ 11 w 160"/>
              <a:gd name="T5" fmla="*/ 148 h 212"/>
              <a:gd name="T6" fmla="*/ 83 w 160"/>
              <a:gd name="T7" fmla="*/ 24 h 212"/>
              <a:gd name="T8" fmla="*/ 136 w 160"/>
              <a:gd name="T9" fmla="*/ 10 h 212"/>
              <a:gd name="T10" fmla="*/ 150 w 160"/>
              <a:gd name="T11" fmla="*/ 63 h 212"/>
              <a:gd name="T12" fmla="*/ 78 w 160"/>
              <a:gd name="T13" fmla="*/ 187 h 212"/>
            </a:gdLst>
            <a:ahLst/>
            <a:cxnLst>
              <a:cxn ang="0">
                <a:pos x="T0" y="T1"/>
              </a:cxn>
              <a:cxn ang="0">
                <a:pos x="T2" y="T3"/>
              </a:cxn>
              <a:cxn ang="0">
                <a:pos x="T4" y="T5"/>
              </a:cxn>
              <a:cxn ang="0">
                <a:pos x="T6" y="T7"/>
              </a:cxn>
              <a:cxn ang="0">
                <a:pos x="T8" y="T9"/>
              </a:cxn>
              <a:cxn ang="0">
                <a:pos x="T10" y="T11"/>
              </a:cxn>
              <a:cxn ang="0">
                <a:pos x="T12" y="T13"/>
              </a:cxn>
            </a:cxnLst>
            <a:rect l="0" t="0" r="r" b="b"/>
            <a:pathLst>
              <a:path w="160" h="212">
                <a:moveTo>
                  <a:pt x="78" y="187"/>
                </a:moveTo>
                <a:cubicBezTo>
                  <a:pt x="67" y="205"/>
                  <a:pt x="43" y="212"/>
                  <a:pt x="25" y="201"/>
                </a:cubicBezTo>
                <a:cubicBezTo>
                  <a:pt x="6" y="190"/>
                  <a:pt x="0" y="166"/>
                  <a:pt x="11" y="148"/>
                </a:cubicBezTo>
                <a:cubicBezTo>
                  <a:pt x="83" y="24"/>
                  <a:pt x="83" y="24"/>
                  <a:pt x="83" y="24"/>
                </a:cubicBezTo>
                <a:cubicBezTo>
                  <a:pt x="93" y="6"/>
                  <a:pt x="117" y="0"/>
                  <a:pt x="136" y="10"/>
                </a:cubicBezTo>
                <a:cubicBezTo>
                  <a:pt x="154" y="21"/>
                  <a:pt x="160" y="45"/>
                  <a:pt x="150" y="63"/>
                </a:cubicBezTo>
                <a:lnTo>
                  <a:pt x="78" y="187"/>
                </a:lnTo>
                <a:close/>
              </a:path>
            </a:pathLst>
          </a:custGeom>
          <a:solidFill>
            <a:schemeClr val="bg1">
              <a:alpha val="65000"/>
            </a:schemeClr>
          </a:solidFill>
          <a:ln>
            <a:noFill/>
          </a:ln>
          <a:effectLst>
            <a:glow rad="38100">
              <a:schemeClr val="bg1">
                <a:alpha val="28000"/>
              </a:schemeClr>
            </a:glow>
          </a:effectLst>
        </p:spPr>
        <p:txBody>
          <a:bodyPr vert="horz" wrap="square" lIns="91440" tIns="45720" rIns="91440" bIns="45720" numCol="1" anchor="t" anchorCtr="0" compatLnSpc="1"/>
          <a:lstStyle/>
          <a:p>
            <a:endParaRPr lang="zh-CN" altLang="en-US">
              <a:solidFill>
                <a:schemeClr val="bg1"/>
              </a:solidFill>
            </a:endParaRPr>
          </a:p>
        </p:txBody>
      </p:sp>
      <p:grpSp>
        <p:nvGrpSpPr>
          <p:cNvPr id="12" name="组合 11"/>
          <p:cNvGrpSpPr/>
          <p:nvPr userDrawn="1">
            <p:custDataLst>
              <p:tags r:id="rId12"/>
            </p:custDataLst>
          </p:nvPr>
        </p:nvGrpSpPr>
        <p:grpSpPr>
          <a:xfrm>
            <a:off x="2576437" y="2844569"/>
            <a:ext cx="618759" cy="520931"/>
            <a:chOff x="7101969" y="2908069"/>
            <a:chExt cx="618759" cy="520931"/>
          </a:xfrm>
        </p:grpSpPr>
        <p:sp>
          <p:nvSpPr>
            <p:cNvPr id="13" name="Freeform 277"/>
            <p:cNvSpPr>
              <a:spLocks noEditPoints="1"/>
            </p:cNvSpPr>
            <p:nvPr>
              <p:custDataLst>
                <p:tags r:id="rId22"/>
              </p:custDataLst>
            </p:nvPr>
          </p:nvSpPr>
          <p:spPr bwMode="auto">
            <a:xfrm>
              <a:off x="7101969" y="2908069"/>
              <a:ext cx="618759" cy="520931"/>
            </a:xfrm>
            <a:custGeom>
              <a:avLst/>
              <a:gdLst>
                <a:gd name="T0" fmla="*/ 202 w 214"/>
                <a:gd name="T1" fmla="*/ 35 h 180"/>
                <a:gd name="T2" fmla="*/ 170 w 214"/>
                <a:gd name="T3" fmla="*/ 35 h 180"/>
                <a:gd name="T4" fmla="*/ 170 w 214"/>
                <a:gd name="T5" fmla="*/ 18 h 180"/>
                <a:gd name="T6" fmla="*/ 151 w 214"/>
                <a:gd name="T7" fmla="*/ 0 h 180"/>
                <a:gd name="T8" fmla="*/ 62 w 214"/>
                <a:gd name="T9" fmla="*/ 0 h 180"/>
                <a:gd name="T10" fmla="*/ 44 w 214"/>
                <a:gd name="T11" fmla="*/ 18 h 180"/>
                <a:gd name="T12" fmla="*/ 44 w 214"/>
                <a:gd name="T13" fmla="*/ 35 h 180"/>
                <a:gd name="T14" fmla="*/ 12 w 214"/>
                <a:gd name="T15" fmla="*/ 35 h 180"/>
                <a:gd name="T16" fmla="*/ 0 w 214"/>
                <a:gd name="T17" fmla="*/ 47 h 180"/>
                <a:gd name="T18" fmla="*/ 0 w 214"/>
                <a:gd name="T19" fmla="*/ 168 h 180"/>
                <a:gd name="T20" fmla="*/ 12 w 214"/>
                <a:gd name="T21" fmla="*/ 180 h 180"/>
                <a:gd name="T22" fmla="*/ 202 w 214"/>
                <a:gd name="T23" fmla="*/ 180 h 180"/>
                <a:gd name="T24" fmla="*/ 214 w 214"/>
                <a:gd name="T25" fmla="*/ 168 h 180"/>
                <a:gd name="T26" fmla="*/ 214 w 214"/>
                <a:gd name="T27" fmla="*/ 47 h 180"/>
                <a:gd name="T28" fmla="*/ 202 w 214"/>
                <a:gd name="T29" fmla="*/ 35 h 180"/>
                <a:gd name="T30" fmla="*/ 60 w 214"/>
                <a:gd name="T31" fmla="*/ 18 h 180"/>
                <a:gd name="T32" fmla="*/ 62 w 214"/>
                <a:gd name="T33" fmla="*/ 16 h 180"/>
                <a:gd name="T34" fmla="*/ 151 w 214"/>
                <a:gd name="T35" fmla="*/ 16 h 180"/>
                <a:gd name="T36" fmla="*/ 154 w 214"/>
                <a:gd name="T37" fmla="*/ 18 h 180"/>
                <a:gd name="T38" fmla="*/ 154 w 214"/>
                <a:gd name="T39" fmla="*/ 35 h 180"/>
                <a:gd name="T40" fmla="*/ 60 w 214"/>
                <a:gd name="T41" fmla="*/ 35 h 180"/>
                <a:gd name="T42" fmla="*/ 60 w 214"/>
                <a:gd name="T43" fmla="*/ 1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4" h="180">
                  <a:moveTo>
                    <a:pt x="202" y="35"/>
                  </a:moveTo>
                  <a:cubicBezTo>
                    <a:pt x="170" y="35"/>
                    <a:pt x="170" y="35"/>
                    <a:pt x="170" y="35"/>
                  </a:cubicBezTo>
                  <a:cubicBezTo>
                    <a:pt x="170" y="18"/>
                    <a:pt x="170" y="18"/>
                    <a:pt x="170" y="18"/>
                  </a:cubicBezTo>
                  <a:cubicBezTo>
                    <a:pt x="170" y="8"/>
                    <a:pt x="162" y="0"/>
                    <a:pt x="151" y="0"/>
                  </a:cubicBezTo>
                  <a:cubicBezTo>
                    <a:pt x="62" y="0"/>
                    <a:pt x="62" y="0"/>
                    <a:pt x="62" y="0"/>
                  </a:cubicBezTo>
                  <a:cubicBezTo>
                    <a:pt x="52" y="0"/>
                    <a:pt x="44" y="8"/>
                    <a:pt x="44" y="18"/>
                  </a:cubicBezTo>
                  <a:cubicBezTo>
                    <a:pt x="44" y="35"/>
                    <a:pt x="44" y="35"/>
                    <a:pt x="44" y="35"/>
                  </a:cubicBezTo>
                  <a:cubicBezTo>
                    <a:pt x="12" y="35"/>
                    <a:pt x="12" y="35"/>
                    <a:pt x="12" y="35"/>
                  </a:cubicBezTo>
                  <a:cubicBezTo>
                    <a:pt x="5" y="35"/>
                    <a:pt x="0" y="40"/>
                    <a:pt x="0" y="47"/>
                  </a:cubicBezTo>
                  <a:cubicBezTo>
                    <a:pt x="0" y="168"/>
                    <a:pt x="0" y="168"/>
                    <a:pt x="0" y="168"/>
                  </a:cubicBezTo>
                  <a:cubicBezTo>
                    <a:pt x="0" y="174"/>
                    <a:pt x="5" y="180"/>
                    <a:pt x="12" y="180"/>
                  </a:cubicBezTo>
                  <a:cubicBezTo>
                    <a:pt x="202" y="180"/>
                    <a:pt x="202" y="180"/>
                    <a:pt x="202" y="180"/>
                  </a:cubicBezTo>
                  <a:cubicBezTo>
                    <a:pt x="209" y="180"/>
                    <a:pt x="214" y="174"/>
                    <a:pt x="214" y="168"/>
                  </a:cubicBezTo>
                  <a:cubicBezTo>
                    <a:pt x="214" y="47"/>
                    <a:pt x="214" y="47"/>
                    <a:pt x="214" y="47"/>
                  </a:cubicBezTo>
                  <a:cubicBezTo>
                    <a:pt x="214" y="40"/>
                    <a:pt x="209" y="35"/>
                    <a:pt x="202" y="35"/>
                  </a:cubicBezTo>
                  <a:close/>
                  <a:moveTo>
                    <a:pt x="60" y="18"/>
                  </a:moveTo>
                  <a:cubicBezTo>
                    <a:pt x="60" y="17"/>
                    <a:pt x="61" y="16"/>
                    <a:pt x="62" y="16"/>
                  </a:cubicBezTo>
                  <a:cubicBezTo>
                    <a:pt x="151" y="16"/>
                    <a:pt x="151" y="16"/>
                    <a:pt x="151" y="16"/>
                  </a:cubicBezTo>
                  <a:cubicBezTo>
                    <a:pt x="153" y="16"/>
                    <a:pt x="154" y="17"/>
                    <a:pt x="154" y="18"/>
                  </a:cubicBezTo>
                  <a:cubicBezTo>
                    <a:pt x="154" y="35"/>
                    <a:pt x="154" y="35"/>
                    <a:pt x="154" y="35"/>
                  </a:cubicBezTo>
                  <a:cubicBezTo>
                    <a:pt x="60" y="35"/>
                    <a:pt x="60" y="35"/>
                    <a:pt x="60" y="35"/>
                  </a:cubicBezTo>
                  <a:lnTo>
                    <a:pt x="60" y="18"/>
                  </a:lnTo>
                  <a:close/>
                </a:path>
              </a:pathLst>
            </a:custGeom>
            <a:solidFill>
              <a:schemeClr val="bg1">
                <a:alpha val="65000"/>
              </a:schemeClr>
            </a:solidFill>
            <a:ln>
              <a:noFill/>
            </a:ln>
            <a:effectLst>
              <a:glow rad="38100">
                <a:schemeClr val="bg1">
                  <a:alpha val="26000"/>
                </a:schemeClr>
              </a:glow>
            </a:effectLst>
          </p:spPr>
          <p:txBody>
            <a:bodyPr vert="horz" wrap="square" lIns="91440" tIns="45720" rIns="91440" bIns="45720" numCol="1" anchor="t" anchorCtr="0" compatLnSpc="1"/>
            <a:lstStyle/>
            <a:p>
              <a:endParaRPr lang="zh-CN" altLang="en-US">
                <a:solidFill>
                  <a:schemeClr val="bg1"/>
                </a:solidFill>
              </a:endParaRPr>
            </a:p>
          </p:txBody>
        </p:sp>
        <p:sp>
          <p:nvSpPr>
            <p:cNvPr id="14" name="Freeform 278"/>
            <p:cNvSpPr/>
            <p:nvPr>
              <p:custDataLst>
                <p:tags r:id="rId23"/>
              </p:custDataLst>
            </p:nvPr>
          </p:nvSpPr>
          <p:spPr bwMode="auto">
            <a:xfrm>
              <a:off x="7290287" y="3087828"/>
              <a:ext cx="245792" cy="245792"/>
            </a:xfrm>
            <a:custGeom>
              <a:avLst/>
              <a:gdLst>
                <a:gd name="T0" fmla="*/ 68 w 201"/>
                <a:gd name="T1" fmla="*/ 201 h 201"/>
                <a:gd name="T2" fmla="*/ 134 w 201"/>
                <a:gd name="T3" fmla="*/ 201 h 201"/>
                <a:gd name="T4" fmla="*/ 134 w 201"/>
                <a:gd name="T5" fmla="*/ 135 h 201"/>
                <a:gd name="T6" fmla="*/ 201 w 201"/>
                <a:gd name="T7" fmla="*/ 135 h 201"/>
                <a:gd name="T8" fmla="*/ 201 w 201"/>
                <a:gd name="T9" fmla="*/ 68 h 201"/>
                <a:gd name="T10" fmla="*/ 134 w 201"/>
                <a:gd name="T11" fmla="*/ 68 h 201"/>
                <a:gd name="T12" fmla="*/ 134 w 201"/>
                <a:gd name="T13" fmla="*/ 0 h 201"/>
                <a:gd name="T14" fmla="*/ 68 w 201"/>
                <a:gd name="T15" fmla="*/ 0 h 201"/>
                <a:gd name="T16" fmla="*/ 68 w 201"/>
                <a:gd name="T17" fmla="*/ 68 h 201"/>
                <a:gd name="T18" fmla="*/ 0 w 201"/>
                <a:gd name="T19" fmla="*/ 68 h 201"/>
                <a:gd name="T20" fmla="*/ 0 w 201"/>
                <a:gd name="T21" fmla="*/ 135 h 201"/>
                <a:gd name="T22" fmla="*/ 68 w 201"/>
                <a:gd name="T23" fmla="*/ 135 h 201"/>
                <a:gd name="T24" fmla="*/ 68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68" y="201"/>
                  </a:moveTo>
                  <a:lnTo>
                    <a:pt x="134" y="201"/>
                  </a:lnTo>
                  <a:lnTo>
                    <a:pt x="134" y="135"/>
                  </a:lnTo>
                  <a:lnTo>
                    <a:pt x="201" y="135"/>
                  </a:lnTo>
                  <a:lnTo>
                    <a:pt x="201" y="68"/>
                  </a:lnTo>
                  <a:lnTo>
                    <a:pt x="134" y="68"/>
                  </a:lnTo>
                  <a:lnTo>
                    <a:pt x="134" y="0"/>
                  </a:lnTo>
                  <a:lnTo>
                    <a:pt x="68" y="0"/>
                  </a:lnTo>
                  <a:lnTo>
                    <a:pt x="68" y="68"/>
                  </a:lnTo>
                  <a:lnTo>
                    <a:pt x="0" y="68"/>
                  </a:lnTo>
                  <a:lnTo>
                    <a:pt x="0" y="135"/>
                  </a:lnTo>
                  <a:lnTo>
                    <a:pt x="68" y="135"/>
                  </a:lnTo>
                  <a:lnTo>
                    <a:pt x="68" y="201"/>
                  </a:ln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9" name="Freeform 343"/>
          <p:cNvSpPr>
            <a:spLocks noEditPoints="1"/>
          </p:cNvSpPr>
          <p:nvPr userDrawn="1">
            <p:custDataLst>
              <p:tags r:id="rId13"/>
            </p:custDataLst>
          </p:nvPr>
        </p:nvSpPr>
        <p:spPr bwMode="auto">
          <a:xfrm>
            <a:off x="9051463" y="1407223"/>
            <a:ext cx="1091881" cy="580926"/>
          </a:xfrm>
          <a:custGeom>
            <a:avLst/>
            <a:gdLst>
              <a:gd name="T0" fmla="*/ 270 w 284"/>
              <a:gd name="T1" fmla="*/ 77 h 151"/>
              <a:gd name="T2" fmla="*/ 142 w 284"/>
              <a:gd name="T3" fmla="*/ 0 h 151"/>
              <a:gd name="T4" fmla="*/ 13 w 284"/>
              <a:gd name="T5" fmla="*/ 77 h 151"/>
              <a:gd name="T6" fmla="*/ 13 w 284"/>
              <a:gd name="T7" fmla="*/ 115 h 151"/>
              <a:gd name="T8" fmla="*/ 50 w 284"/>
              <a:gd name="T9" fmla="*/ 151 h 151"/>
              <a:gd name="T10" fmla="*/ 142 w 284"/>
              <a:gd name="T11" fmla="*/ 117 h 151"/>
              <a:gd name="T12" fmla="*/ 233 w 284"/>
              <a:gd name="T13" fmla="*/ 151 h 151"/>
              <a:gd name="T14" fmla="*/ 270 w 284"/>
              <a:gd name="T15" fmla="*/ 115 h 151"/>
              <a:gd name="T16" fmla="*/ 270 w 284"/>
              <a:gd name="T17" fmla="*/ 77 h 151"/>
              <a:gd name="T18" fmla="*/ 184 w 284"/>
              <a:gd name="T19" fmla="*/ 75 h 151"/>
              <a:gd name="T20" fmla="*/ 159 w 284"/>
              <a:gd name="T21" fmla="*/ 75 h 151"/>
              <a:gd name="T22" fmla="*/ 159 w 284"/>
              <a:gd name="T23" fmla="*/ 101 h 151"/>
              <a:gd name="T24" fmla="*/ 125 w 284"/>
              <a:gd name="T25" fmla="*/ 101 h 151"/>
              <a:gd name="T26" fmla="*/ 125 w 284"/>
              <a:gd name="T27" fmla="*/ 75 h 151"/>
              <a:gd name="T28" fmla="*/ 100 w 284"/>
              <a:gd name="T29" fmla="*/ 75 h 151"/>
              <a:gd name="T30" fmla="*/ 100 w 284"/>
              <a:gd name="T31" fmla="*/ 42 h 151"/>
              <a:gd name="T32" fmla="*/ 125 w 284"/>
              <a:gd name="T33" fmla="*/ 42 h 151"/>
              <a:gd name="T34" fmla="*/ 125 w 284"/>
              <a:gd name="T35" fmla="*/ 17 h 151"/>
              <a:gd name="T36" fmla="*/ 159 w 284"/>
              <a:gd name="T37" fmla="*/ 17 h 151"/>
              <a:gd name="T38" fmla="*/ 159 w 284"/>
              <a:gd name="T39" fmla="*/ 42 h 151"/>
              <a:gd name="T40" fmla="*/ 184 w 284"/>
              <a:gd name="T41" fmla="*/ 42 h 151"/>
              <a:gd name="T42" fmla="*/ 184 w 284"/>
              <a:gd name="T43"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4" h="151">
                <a:moveTo>
                  <a:pt x="270" y="77"/>
                </a:moveTo>
                <a:cubicBezTo>
                  <a:pt x="258" y="54"/>
                  <a:pt x="221" y="0"/>
                  <a:pt x="142" y="0"/>
                </a:cubicBezTo>
                <a:cubicBezTo>
                  <a:pt x="63" y="0"/>
                  <a:pt x="26" y="54"/>
                  <a:pt x="13" y="77"/>
                </a:cubicBezTo>
                <a:cubicBezTo>
                  <a:pt x="0" y="103"/>
                  <a:pt x="13" y="115"/>
                  <a:pt x="13" y="115"/>
                </a:cubicBezTo>
                <a:cubicBezTo>
                  <a:pt x="50" y="151"/>
                  <a:pt x="50" y="151"/>
                  <a:pt x="50" y="151"/>
                </a:cubicBezTo>
                <a:cubicBezTo>
                  <a:pt x="88" y="115"/>
                  <a:pt x="142" y="117"/>
                  <a:pt x="142" y="117"/>
                </a:cubicBezTo>
                <a:cubicBezTo>
                  <a:pt x="142" y="117"/>
                  <a:pt x="196" y="115"/>
                  <a:pt x="233" y="151"/>
                </a:cubicBezTo>
                <a:cubicBezTo>
                  <a:pt x="270" y="115"/>
                  <a:pt x="270" y="115"/>
                  <a:pt x="270" y="115"/>
                </a:cubicBezTo>
                <a:cubicBezTo>
                  <a:pt x="270" y="115"/>
                  <a:pt x="284" y="103"/>
                  <a:pt x="270" y="77"/>
                </a:cubicBezTo>
                <a:close/>
                <a:moveTo>
                  <a:pt x="184" y="75"/>
                </a:moveTo>
                <a:cubicBezTo>
                  <a:pt x="159" y="75"/>
                  <a:pt x="159" y="75"/>
                  <a:pt x="159" y="75"/>
                </a:cubicBezTo>
                <a:cubicBezTo>
                  <a:pt x="159" y="101"/>
                  <a:pt x="159" y="101"/>
                  <a:pt x="159" y="101"/>
                </a:cubicBezTo>
                <a:cubicBezTo>
                  <a:pt x="125" y="101"/>
                  <a:pt x="125" y="101"/>
                  <a:pt x="125" y="101"/>
                </a:cubicBezTo>
                <a:cubicBezTo>
                  <a:pt x="125" y="75"/>
                  <a:pt x="125" y="75"/>
                  <a:pt x="125" y="75"/>
                </a:cubicBezTo>
                <a:cubicBezTo>
                  <a:pt x="100" y="75"/>
                  <a:pt x="100" y="75"/>
                  <a:pt x="100" y="75"/>
                </a:cubicBezTo>
                <a:cubicBezTo>
                  <a:pt x="100" y="42"/>
                  <a:pt x="100" y="42"/>
                  <a:pt x="100" y="42"/>
                </a:cubicBezTo>
                <a:cubicBezTo>
                  <a:pt x="125" y="42"/>
                  <a:pt x="125" y="42"/>
                  <a:pt x="125" y="42"/>
                </a:cubicBezTo>
                <a:cubicBezTo>
                  <a:pt x="125" y="17"/>
                  <a:pt x="125" y="17"/>
                  <a:pt x="125" y="17"/>
                </a:cubicBezTo>
                <a:cubicBezTo>
                  <a:pt x="159" y="17"/>
                  <a:pt x="159" y="17"/>
                  <a:pt x="159" y="17"/>
                </a:cubicBezTo>
                <a:cubicBezTo>
                  <a:pt x="159" y="42"/>
                  <a:pt x="159" y="42"/>
                  <a:pt x="159" y="42"/>
                </a:cubicBezTo>
                <a:cubicBezTo>
                  <a:pt x="184" y="42"/>
                  <a:pt x="184" y="42"/>
                  <a:pt x="184" y="42"/>
                </a:cubicBezTo>
                <a:lnTo>
                  <a:pt x="184" y="75"/>
                </a:lnTo>
                <a:close/>
              </a:path>
            </a:pathLst>
          </a:custGeom>
          <a:solidFill>
            <a:schemeClr val="bg1">
              <a:alpha val="65000"/>
            </a:schemeClr>
          </a:solidFill>
          <a:ln>
            <a:noFill/>
          </a:ln>
          <a:effectLst>
            <a:glow rad="38100">
              <a:schemeClr val="bg1">
                <a:alpha val="26000"/>
              </a:schemeClr>
            </a:glow>
          </a:effectLst>
        </p:spPr>
        <p:txBody>
          <a:bodyPr vert="horz" wrap="square" lIns="91440" tIns="45720" rIns="91440" bIns="45720" numCol="1" anchor="t" anchorCtr="0" compatLnSpc="1"/>
          <a:lstStyle/>
          <a:p>
            <a:endParaRPr lang="zh-CN" altLang="en-US">
              <a:solidFill>
                <a:schemeClr val="bg1"/>
              </a:solidFill>
            </a:endParaRPr>
          </a:p>
        </p:txBody>
      </p:sp>
      <p:grpSp>
        <p:nvGrpSpPr>
          <p:cNvPr id="20" name="组合 19"/>
          <p:cNvGrpSpPr/>
          <p:nvPr userDrawn="1">
            <p:custDataLst>
              <p:tags r:id="rId14"/>
            </p:custDataLst>
          </p:nvPr>
        </p:nvGrpSpPr>
        <p:grpSpPr>
          <a:xfrm>
            <a:off x="10341532" y="708453"/>
            <a:ext cx="877344" cy="635835"/>
            <a:chOff x="5854280" y="2506517"/>
            <a:chExt cx="786289" cy="569845"/>
          </a:xfrm>
        </p:grpSpPr>
        <p:sp>
          <p:nvSpPr>
            <p:cNvPr id="21" name="Freeform 312"/>
            <p:cNvSpPr/>
            <p:nvPr>
              <p:custDataLst>
                <p:tags r:id="rId20"/>
              </p:custDataLst>
            </p:nvPr>
          </p:nvSpPr>
          <p:spPr bwMode="auto">
            <a:xfrm>
              <a:off x="5920314" y="2506517"/>
              <a:ext cx="665227" cy="569845"/>
            </a:xfrm>
            <a:custGeom>
              <a:avLst/>
              <a:gdLst>
                <a:gd name="T0" fmla="*/ 229 w 230"/>
                <a:gd name="T1" fmla="*/ 67 h 197"/>
                <a:gd name="T2" fmla="*/ 165 w 230"/>
                <a:gd name="T3" fmla="*/ 0 h 197"/>
                <a:gd name="T4" fmla="*/ 115 w 230"/>
                <a:gd name="T5" fmla="*/ 27 h 197"/>
                <a:gd name="T6" fmla="*/ 65 w 230"/>
                <a:gd name="T7" fmla="*/ 0 h 197"/>
                <a:gd name="T8" fmla="*/ 0 w 230"/>
                <a:gd name="T9" fmla="*/ 67 h 197"/>
                <a:gd name="T10" fmla="*/ 0 w 230"/>
                <a:gd name="T11" fmla="*/ 67 h 197"/>
                <a:gd name="T12" fmla="*/ 0 w 230"/>
                <a:gd name="T13" fmla="*/ 67 h 197"/>
                <a:gd name="T14" fmla="*/ 0 w 230"/>
                <a:gd name="T15" fmla="*/ 68 h 197"/>
                <a:gd name="T16" fmla="*/ 1 w 230"/>
                <a:gd name="T17" fmla="*/ 71 h 197"/>
                <a:gd name="T18" fmla="*/ 114 w 230"/>
                <a:gd name="T19" fmla="*/ 197 h 197"/>
                <a:gd name="T20" fmla="*/ 229 w 230"/>
                <a:gd name="T21" fmla="*/ 71 h 197"/>
                <a:gd name="T22" fmla="*/ 230 w 230"/>
                <a:gd name="T23" fmla="*/ 68 h 197"/>
                <a:gd name="T24" fmla="*/ 229 w 230"/>
                <a:gd name="T25" fmla="*/ 67 h 197"/>
                <a:gd name="T26" fmla="*/ 230 w 230"/>
                <a:gd name="T27" fmla="*/ 67 h 197"/>
                <a:gd name="T28" fmla="*/ 229 w 230"/>
                <a:gd name="T29" fmla="*/ 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197">
                  <a:moveTo>
                    <a:pt x="229" y="67"/>
                  </a:moveTo>
                  <a:cubicBezTo>
                    <a:pt x="229" y="32"/>
                    <a:pt x="200" y="0"/>
                    <a:pt x="165" y="0"/>
                  </a:cubicBezTo>
                  <a:cubicBezTo>
                    <a:pt x="145" y="0"/>
                    <a:pt x="127" y="11"/>
                    <a:pt x="115" y="27"/>
                  </a:cubicBezTo>
                  <a:cubicBezTo>
                    <a:pt x="103" y="11"/>
                    <a:pt x="85" y="0"/>
                    <a:pt x="65" y="0"/>
                  </a:cubicBezTo>
                  <a:cubicBezTo>
                    <a:pt x="29" y="0"/>
                    <a:pt x="1" y="32"/>
                    <a:pt x="0" y="67"/>
                  </a:cubicBezTo>
                  <a:cubicBezTo>
                    <a:pt x="0" y="67"/>
                    <a:pt x="0" y="67"/>
                    <a:pt x="0" y="67"/>
                  </a:cubicBezTo>
                  <a:cubicBezTo>
                    <a:pt x="0" y="67"/>
                    <a:pt x="0" y="67"/>
                    <a:pt x="0" y="67"/>
                  </a:cubicBezTo>
                  <a:cubicBezTo>
                    <a:pt x="0" y="68"/>
                    <a:pt x="0" y="68"/>
                    <a:pt x="0" y="68"/>
                  </a:cubicBezTo>
                  <a:cubicBezTo>
                    <a:pt x="0" y="69"/>
                    <a:pt x="0" y="70"/>
                    <a:pt x="1" y="71"/>
                  </a:cubicBezTo>
                  <a:cubicBezTo>
                    <a:pt x="4" y="160"/>
                    <a:pt x="114" y="197"/>
                    <a:pt x="114" y="197"/>
                  </a:cubicBezTo>
                  <a:cubicBezTo>
                    <a:pt x="114" y="197"/>
                    <a:pt x="226" y="160"/>
                    <a:pt x="229" y="71"/>
                  </a:cubicBezTo>
                  <a:cubicBezTo>
                    <a:pt x="229" y="70"/>
                    <a:pt x="230" y="69"/>
                    <a:pt x="230" y="68"/>
                  </a:cubicBezTo>
                  <a:cubicBezTo>
                    <a:pt x="229" y="67"/>
                    <a:pt x="229" y="67"/>
                    <a:pt x="229" y="67"/>
                  </a:cubicBezTo>
                  <a:cubicBezTo>
                    <a:pt x="230" y="67"/>
                    <a:pt x="230" y="67"/>
                    <a:pt x="230" y="67"/>
                  </a:cubicBezTo>
                  <a:cubicBezTo>
                    <a:pt x="229" y="67"/>
                    <a:pt x="229" y="67"/>
                    <a:pt x="229" y="67"/>
                  </a:cubicBezTo>
                </a:path>
              </a:pathLst>
            </a:custGeom>
            <a:solidFill>
              <a:schemeClr val="bg1">
                <a:alpha val="65000"/>
              </a:schemeClr>
            </a:solidFill>
            <a:ln>
              <a:noFill/>
            </a:ln>
            <a:effectLst>
              <a:glow rad="38100">
                <a:schemeClr val="bg1">
                  <a:alpha val="26000"/>
                </a:schemeClr>
              </a:glow>
            </a:effectLst>
          </p:spPr>
          <p:txBody>
            <a:bodyPr vert="horz" wrap="square" lIns="91440" tIns="45720" rIns="91440" bIns="45720" numCol="1" anchor="t" anchorCtr="0" compatLnSpc="1"/>
            <a:lstStyle/>
            <a:p>
              <a:endParaRPr lang="zh-CN" altLang="en-US">
                <a:solidFill>
                  <a:schemeClr val="bg1"/>
                </a:solidFill>
              </a:endParaRPr>
            </a:p>
          </p:txBody>
        </p:sp>
        <p:sp>
          <p:nvSpPr>
            <p:cNvPr id="22" name="Freeform 313"/>
            <p:cNvSpPr/>
            <p:nvPr>
              <p:custDataLst>
                <p:tags r:id="rId21"/>
              </p:custDataLst>
            </p:nvPr>
          </p:nvSpPr>
          <p:spPr bwMode="auto">
            <a:xfrm>
              <a:off x="5854280" y="2644699"/>
              <a:ext cx="786289" cy="292260"/>
            </a:xfrm>
            <a:custGeom>
              <a:avLst/>
              <a:gdLst>
                <a:gd name="T0" fmla="*/ 0 w 643"/>
                <a:gd name="T1" fmla="*/ 166 h 239"/>
                <a:gd name="T2" fmla="*/ 265 w 643"/>
                <a:gd name="T3" fmla="*/ 166 h 239"/>
                <a:gd name="T4" fmla="*/ 286 w 643"/>
                <a:gd name="T5" fmla="*/ 102 h 239"/>
                <a:gd name="T6" fmla="*/ 315 w 643"/>
                <a:gd name="T7" fmla="*/ 239 h 239"/>
                <a:gd name="T8" fmla="*/ 374 w 643"/>
                <a:gd name="T9" fmla="*/ 69 h 239"/>
                <a:gd name="T10" fmla="*/ 397 w 643"/>
                <a:gd name="T11" fmla="*/ 159 h 239"/>
                <a:gd name="T12" fmla="*/ 643 w 643"/>
                <a:gd name="T13" fmla="*/ 159 h 239"/>
                <a:gd name="T14" fmla="*/ 643 w 643"/>
                <a:gd name="T15" fmla="*/ 138 h 239"/>
                <a:gd name="T16" fmla="*/ 414 w 643"/>
                <a:gd name="T17" fmla="*/ 138 h 239"/>
                <a:gd name="T18" fmla="*/ 376 w 643"/>
                <a:gd name="T19" fmla="*/ 0 h 239"/>
                <a:gd name="T20" fmla="*/ 319 w 643"/>
                <a:gd name="T21" fmla="*/ 161 h 239"/>
                <a:gd name="T22" fmla="*/ 291 w 643"/>
                <a:gd name="T23" fmla="*/ 24 h 239"/>
                <a:gd name="T24" fmla="*/ 251 w 643"/>
                <a:gd name="T25" fmla="*/ 145 h 239"/>
                <a:gd name="T26" fmla="*/ 0 w 643"/>
                <a:gd name="T27" fmla="*/ 145 h 239"/>
                <a:gd name="T28" fmla="*/ 0 w 643"/>
                <a:gd name="T29" fmla="*/ 166 h 239"/>
                <a:gd name="T30" fmla="*/ 0 w 643"/>
                <a:gd name="T31"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239">
                  <a:moveTo>
                    <a:pt x="0" y="166"/>
                  </a:moveTo>
                  <a:lnTo>
                    <a:pt x="265" y="166"/>
                  </a:lnTo>
                  <a:lnTo>
                    <a:pt x="286" y="102"/>
                  </a:lnTo>
                  <a:lnTo>
                    <a:pt x="315" y="239"/>
                  </a:lnTo>
                  <a:lnTo>
                    <a:pt x="374" y="69"/>
                  </a:lnTo>
                  <a:lnTo>
                    <a:pt x="397" y="159"/>
                  </a:lnTo>
                  <a:lnTo>
                    <a:pt x="643" y="159"/>
                  </a:lnTo>
                  <a:lnTo>
                    <a:pt x="643" y="138"/>
                  </a:lnTo>
                  <a:lnTo>
                    <a:pt x="414" y="138"/>
                  </a:lnTo>
                  <a:lnTo>
                    <a:pt x="376" y="0"/>
                  </a:lnTo>
                  <a:lnTo>
                    <a:pt x="319" y="161"/>
                  </a:lnTo>
                  <a:lnTo>
                    <a:pt x="291" y="24"/>
                  </a:lnTo>
                  <a:lnTo>
                    <a:pt x="251" y="145"/>
                  </a:lnTo>
                  <a:lnTo>
                    <a:pt x="0" y="145"/>
                  </a:lnTo>
                  <a:lnTo>
                    <a:pt x="0" y="166"/>
                  </a:lnTo>
                  <a:lnTo>
                    <a:pt x="0" y="166"/>
                  </a:ln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25" name="Freeform 151"/>
          <p:cNvSpPr/>
          <p:nvPr userDrawn="1">
            <p:custDataLst>
              <p:tags r:id="rId15"/>
            </p:custDataLst>
          </p:nvPr>
        </p:nvSpPr>
        <p:spPr bwMode="auto">
          <a:xfrm>
            <a:off x="1068955" y="959467"/>
            <a:ext cx="277586" cy="237232"/>
          </a:xfrm>
          <a:custGeom>
            <a:avLst/>
            <a:gdLst>
              <a:gd name="T0" fmla="*/ 25 w 96"/>
              <a:gd name="T1" fmla="*/ 82 h 82"/>
              <a:gd name="T2" fmla="*/ 0 w 96"/>
              <a:gd name="T3" fmla="*/ 37 h 82"/>
              <a:gd name="T4" fmla="*/ 56 w 96"/>
              <a:gd name="T5" fmla="*/ 5 h 82"/>
              <a:gd name="T6" fmla="*/ 82 w 96"/>
              <a:gd name="T7" fmla="*/ 5 h 82"/>
              <a:gd name="T8" fmla="*/ 92 w 96"/>
              <a:gd name="T9" fmla="*/ 15 h 82"/>
              <a:gd name="T10" fmla="*/ 94 w 96"/>
              <a:gd name="T11" fmla="*/ 34 h 82"/>
              <a:gd name="T12" fmla="*/ 82 w 96"/>
              <a:gd name="T13" fmla="*/ 50 h 82"/>
              <a:gd name="T14" fmla="*/ 25 w 96"/>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82">
                <a:moveTo>
                  <a:pt x="25" y="82"/>
                </a:moveTo>
                <a:cubicBezTo>
                  <a:pt x="21" y="59"/>
                  <a:pt x="7" y="44"/>
                  <a:pt x="0" y="37"/>
                </a:cubicBezTo>
                <a:cubicBezTo>
                  <a:pt x="56" y="5"/>
                  <a:pt x="56" y="5"/>
                  <a:pt x="56" y="5"/>
                </a:cubicBezTo>
                <a:cubicBezTo>
                  <a:pt x="64" y="0"/>
                  <a:pt x="74" y="0"/>
                  <a:pt x="82" y="5"/>
                </a:cubicBezTo>
                <a:cubicBezTo>
                  <a:pt x="86" y="7"/>
                  <a:pt x="89" y="11"/>
                  <a:pt x="92" y="15"/>
                </a:cubicBezTo>
                <a:cubicBezTo>
                  <a:pt x="95" y="21"/>
                  <a:pt x="96" y="28"/>
                  <a:pt x="94" y="34"/>
                </a:cubicBezTo>
                <a:cubicBezTo>
                  <a:pt x="92" y="41"/>
                  <a:pt x="88" y="46"/>
                  <a:pt x="82" y="50"/>
                </a:cubicBezTo>
                <a:lnTo>
                  <a:pt x="25" y="82"/>
                </a:ln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5" name="文本占位符 4"/>
          <p:cNvSpPr>
            <a:spLocks noGrp="1"/>
          </p:cNvSpPr>
          <p:nvPr>
            <p:ph type="body" sz="quarter" idx="13" hasCustomPrompt="1"/>
            <p:custDataLst>
              <p:tags r:id="rId16"/>
            </p:custDataLst>
          </p:nvPr>
        </p:nvSpPr>
        <p:spPr>
          <a:xfrm>
            <a:off x="897287" y="5769954"/>
            <a:ext cx="1774336" cy="441495"/>
          </a:xfrm>
          <a:solidFill>
            <a:schemeClr val="accent2"/>
          </a:solidFill>
        </p:spPr>
        <p:txBody>
          <a:bodyPr lIns="90000" tIns="46800" rIns="90000" bIns="46800"/>
          <a:lstStyle>
            <a:lvl1pPr marL="0" indent="0" algn="ct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编辑文本</a:t>
            </a:r>
          </a:p>
        </p:txBody>
      </p:sp>
      <p:sp>
        <p:nvSpPr>
          <p:cNvPr id="31" name="文本占位符 30"/>
          <p:cNvSpPr>
            <a:spLocks noGrp="1"/>
          </p:cNvSpPr>
          <p:nvPr>
            <p:ph type="body" sz="quarter" idx="14" hasCustomPrompt="1"/>
            <p:custDataLst>
              <p:tags r:id="rId17"/>
            </p:custDataLst>
          </p:nvPr>
        </p:nvSpPr>
        <p:spPr>
          <a:xfrm>
            <a:off x="3003992" y="5754821"/>
            <a:ext cx="1434042" cy="471761"/>
          </a:xfrm>
          <a:solidFill>
            <a:schemeClr val="accent2"/>
          </a:solidFill>
        </p:spPr>
        <p:txBody>
          <a:bodyPr lIns="90000" tIns="46800" rIns="90000" bIns="46800"/>
          <a:lstStyle>
            <a:lvl1pPr marL="0" indent="0" algn="ct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编辑文本</a:t>
            </a:r>
          </a:p>
        </p:txBody>
      </p:sp>
      <p:sp>
        <p:nvSpPr>
          <p:cNvPr id="33" name="文本占位符 32"/>
          <p:cNvSpPr>
            <a:spLocks noGrp="1"/>
          </p:cNvSpPr>
          <p:nvPr>
            <p:ph type="body" sz="quarter" idx="15" hasCustomPrompt="1"/>
            <p:custDataLst>
              <p:tags r:id="rId18"/>
            </p:custDataLst>
          </p:nvPr>
        </p:nvSpPr>
        <p:spPr>
          <a:xfrm>
            <a:off x="4770404" y="5767646"/>
            <a:ext cx="1417637" cy="446111"/>
          </a:xfrm>
          <a:solidFill>
            <a:schemeClr val="accent2"/>
          </a:solidFill>
        </p:spPr>
        <p:txBody>
          <a:bodyPr lIns="90000" tIns="46800" rIns="90000" bIns="46800"/>
          <a:lstStyle>
            <a:lvl1pPr marL="0" indent="0" algn="ct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编辑文本</a:t>
            </a:r>
          </a:p>
        </p:txBody>
      </p:sp>
      <p:sp>
        <p:nvSpPr>
          <p:cNvPr id="24" name="Freeform 153"/>
          <p:cNvSpPr/>
          <p:nvPr userDrawn="1">
            <p:custDataLst>
              <p:tags r:id="rId19"/>
            </p:custDataLst>
          </p:nvPr>
        </p:nvSpPr>
        <p:spPr bwMode="auto">
          <a:xfrm>
            <a:off x="776696" y="620739"/>
            <a:ext cx="275140" cy="321608"/>
          </a:xfrm>
          <a:custGeom>
            <a:avLst/>
            <a:gdLst>
              <a:gd name="T0" fmla="*/ 52 w 95"/>
              <a:gd name="T1" fmla="*/ 111 h 111"/>
              <a:gd name="T2" fmla="*/ 0 w 95"/>
              <a:gd name="T3" fmla="*/ 80 h 111"/>
              <a:gd name="T4" fmla="*/ 38 w 95"/>
              <a:gd name="T5" fmla="*/ 15 h 111"/>
              <a:gd name="T6" fmla="*/ 64 w 95"/>
              <a:gd name="T7" fmla="*/ 0 h 111"/>
              <a:gd name="T8" fmla="*/ 79 w 95"/>
              <a:gd name="T9" fmla="*/ 4 h 111"/>
              <a:gd name="T10" fmla="*/ 93 w 95"/>
              <a:gd name="T11" fmla="*/ 23 h 111"/>
              <a:gd name="T12" fmla="*/ 90 w 95"/>
              <a:gd name="T13" fmla="*/ 45 h 111"/>
              <a:gd name="T14" fmla="*/ 52 w 95"/>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11">
                <a:moveTo>
                  <a:pt x="52" y="111"/>
                </a:moveTo>
                <a:cubicBezTo>
                  <a:pt x="34" y="90"/>
                  <a:pt x="12" y="83"/>
                  <a:pt x="0" y="80"/>
                </a:cubicBezTo>
                <a:cubicBezTo>
                  <a:pt x="38" y="15"/>
                  <a:pt x="38" y="15"/>
                  <a:pt x="38" y="15"/>
                </a:cubicBezTo>
                <a:cubicBezTo>
                  <a:pt x="43" y="6"/>
                  <a:pt x="53" y="0"/>
                  <a:pt x="64" y="0"/>
                </a:cubicBezTo>
                <a:cubicBezTo>
                  <a:pt x="69" y="0"/>
                  <a:pt x="75" y="2"/>
                  <a:pt x="79" y="4"/>
                </a:cubicBezTo>
                <a:cubicBezTo>
                  <a:pt x="86" y="8"/>
                  <a:pt x="91" y="15"/>
                  <a:pt x="93" y="23"/>
                </a:cubicBezTo>
                <a:cubicBezTo>
                  <a:pt x="95" y="30"/>
                  <a:pt x="94" y="38"/>
                  <a:pt x="90" y="45"/>
                </a:cubicBezTo>
                <a:lnTo>
                  <a:pt x="52" y="111"/>
                </a:lnTo>
                <a:close/>
              </a:path>
            </a:pathLst>
          </a:custGeom>
          <a:solidFill>
            <a:schemeClr val="tx2"/>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7" name="任意多边形: 形状 6"/>
          <p:cNvSpPr/>
          <p:nvPr userDrawn="1">
            <p:custDataLst>
              <p:tags r:id="rId1"/>
            </p:custDataLst>
          </p:nvPr>
        </p:nvSpPr>
        <p:spPr bwMode="auto">
          <a:xfrm>
            <a:off x="0" y="4023986"/>
            <a:ext cx="12192001" cy="2728978"/>
          </a:xfrm>
          <a:custGeom>
            <a:avLst/>
            <a:gdLst>
              <a:gd name="connsiteX0" fmla="*/ 0 w 12192001"/>
              <a:gd name="connsiteY0" fmla="*/ 1657155 h 2728978"/>
              <a:gd name="connsiteX1" fmla="*/ 6948389 w 12192001"/>
              <a:gd name="connsiteY1" fmla="*/ 1657155 h 2728978"/>
              <a:gd name="connsiteX2" fmla="*/ 6948389 w 12192001"/>
              <a:gd name="connsiteY2" fmla="*/ 1901047 h 2728978"/>
              <a:gd name="connsiteX3" fmla="*/ 0 w 12192001"/>
              <a:gd name="connsiteY3" fmla="*/ 1901047 h 2728978"/>
              <a:gd name="connsiteX4" fmla="*/ 11241675 w 12192001"/>
              <a:gd name="connsiteY4" fmla="*/ 0 h 2728978"/>
              <a:gd name="connsiteX5" fmla="*/ 11675571 w 12192001"/>
              <a:gd name="connsiteY5" fmla="*/ 1575728 h 2728978"/>
              <a:gd name="connsiteX6" fmla="*/ 12192001 w 12192001"/>
              <a:gd name="connsiteY6" fmla="*/ 1575728 h 2728978"/>
              <a:gd name="connsiteX7" fmla="*/ 12192001 w 12192001"/>
              <a:gd name="connsiteY7" fmla="*/ 1815513 h 2728978"/>
              <a:gd name="connsiteX8" fmla="*/ 11481459 w 12192001"/>
              <a:gd name="connsiteY8" fmla="*/ 1815513 h 2728978"/>
              <a:gd name="connsiteX9" fmla="*/ 11218839 w 12192001"/>
              <a:gd name="connsiteY9" fmla="*/ 787864 h 2728978"/>
              <a:gd name="connsiteX10" fmla="*/ 10545158 w 12192001"/>
              <a:gd name="connsiteY10" fmla="*/ 2728978 h 2728978"/>
              <a:gd name="connsiteX11" fmla="*/ 10214027 w 12192001"/>
              <a:gd name="connsiteY11" fmla="*/ 1164669 h 2728978"/>
              <a:gd name="connsiteX12" fmla="*/ 9974243 w 12192001"/>
              <a:gd name="connsiteY12" fmla="*/ 1895441 h 2728978"/>
              <a:gd name="connsiteX13" fmla="*/ 6948390 w 12192001"/>
              <a:gd name="connsiteY13" fmla="*/ 1895441 h 2728978"/>
              <a:gd name="connsiteX14" fmla="*/ 6948390 w 12192001"/>
              <a:gd name="connsiteY14" fmla="*/ 1655656 h 2728978"/>
              <a:gd name="connsiteX15" fmla="*/ 9814386 w 12192001"/>
              <a:gd name="connsiteY15" fmla="*/ 1655656 h 2728978"/>
              <a:gd name="connsiteX16" fmla="*/ 10271119 w 12192001"/>
              <a:gd name="connsiteY16" fmla="*/ 274040 h 2728978"/>
              <a:gd name="connsiteX17" fmla="*/ 10590831 w 12192001"/>
              <a:gd name="connsiteY17" fmla="*/ 1838349 h 272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1" h="2728978">
                <a:moveTo>
                  <a:pt x="0" y="1657155"/>
                </a:moveTo>
                <a:lnTo>
                  <a:pt x="6948389" y="1657155"/>
                </a:lnTo>
                <a:lnTo>
                  <a:pt x="6948389" y="1901047"/>
                </a:lnTo>
                <a:lnTo>
                  <a:pt x="0" y="1901047"/>
                </a:lnTo>
                <a:close/>
                <a:moveTo>
                  <a:pt x="11241675" y="0"/>
                </a:moveTo>
                <a:lnTo>
                  <a:pt x="11675571" y="1575728"/>
                </a:lnTo>
                <a:lnTo>
                  <a:pt x="12192001" y="1575728"/>
                </a:lnTo>
                <a:lnTo>
                  <a:pt x="12192001" y="1815513"/>
                </a:lnTo>
                <a:lnTo>
                  <a:pt x="11481459" y="1815513"/>
                </a:lnTo>
                <a:lnTo>
                  <a:pt x="11218839" y="787864"/>
                </a:lnTo>
                <a:lnTo>
                  <a:pt x="10545158" y="2728978"/>
                </a:lnTo>
                <a:lnTo>
                  <a:pt x="10214027" y="1164669"/>
                </a:lnTo>
                <a:lnTo>
                  <a:pt x="9974243" y="1895441"/>
                </a:lnTo>
                <a:lnTo>
                  <a:pt x="6948390" y="1895441"/>
                </a:lnTo>
                <a:lnTo>
                  <a:pt x="6948390" y="1655656"/>
                </a:lnTo>
                <a:lnTo>
                  <a:pt x="9814386" y="1655656"/>
                </a:lnTo>
                <a:lnTo>
                  <a:pt x="10271119" y="274040"/>
                </a:lnTo>
                <a:lnTo>
                  <a:pt x="10590831" y="1838349"/>
                </a:lnTo>
                <a:close/>
              </a:path>
            </a:pathLst>
          </a:custGeom>
          <a:solidFill>
            <a:schemeClr val="accent1">
              <a:lumMod val="40000"/>
              <a:lumOff val="60000"/>
              <a:alpha val="40000"/>
            </a:schemeClr>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微软雅黑" panose="020B0503020204020204" charset="-122"/>
            </a:endParaRPr>
          </a:p>
        </p:txBody>
      </p:sp>
      <p:sp>
        <p:nvSpPr>
          <p:cNvPr id="3" name="文本占位符 2"/>
          <p:cNvSpPr>
            <a:spLocks noGrp="1"/>
          </p:cNvSpPr>
          <p:nvPr>
            <p:ph type="body" idx="1" hasCustomPrompt="1"/>
            <p:custDataLst>
              <p:tags r:id="rId2"/>
            </p:custDataLst>
          </p:nvPr>
        </p:nvSpPr>
        <p:spPr>
          <a:xfrm>
            <a:off x="6359036" y="3936912"/>
            <a:ext cx="4544832" cy="730800"/>
          </a:xfrm>
        </p:spPr>
        <p:txBody>
          <a:bodyPr lIns="90000" tIns="0" rIns="90000" bIns="46800">
            <a:normAutofit/>
          </a:bodyPr>
          <a:lstStyle>
            <a:lvl1pPr marL="0" indent="0" algn="ctr"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grpSp>
        <p:nvGrpSpPr>
          <p:cNvPr id="14" name="组合 13"/>
          <p:cNvGrpSpPr/>
          <p:nvPr userDrawn="1">
            <p:custDataLst>
              <p:tags r:id="rId6"/>
            </p:custDataLst>
          </p:nvPr>
        </p:nvGrpSpPr>
        <p:grpSpPr>
          <a:xfrm>
            <a:off x="22823" y="-18139"/>
            <a:ext cx="4875815" cy="4752064"/>
            <a:chOff x="22823" y="-18139"/>
            <a:chExt cx="4875815" cy="4752064"/>
          </a:xfrm>
        </p:grpSpPr>
        <p:sp>
          <p:nvSpPr>
            <p:cNvPr id="9" name="Freeform 22"/>
            <p:cNvSpPr>
              <a:spLocks noEditPoints="1"/>
            </p:cNvSpPr>
            <p:nvPr>
              <p:custDataLst>
                <p:tags r:id="rId8"/>
              </p:custDataLst>
            </p:nvPr>
          </p:nvSpPr>
          <p:spPr bwMode="auto">
            <a:xfrm rot="10800000">
              <a:off x="553814" y="-18139"/>
              <a:ext cx="4344824" cy="4752064"/>
            </a:xfrm>
            <a:custGeom>
              <a:avLst/>
              <a:gdLst>
                <a:gd name="T0" fmla="*/ 2374 w 2541"/>
                <a:gd name="T1" fmla="*/ 1348 h 2745"/>
                <a:gd name="T2" fmla="*/ 2475 w 2541"/>
                <a:gd name="T3" fmla="*/ 1105 h 2745"/>
                <a:gd name="T4" fmla="*/ 2077 w 2541"/>
                <a:gd name="T5" fmla="*/ 1367 h 2745"/>
                <a:gd name="T6" fmla="*/ 1889 w 2541"/>
                <a:gd name="T7" fmla="*/ 1072 h 2745"/>
                <a:gd name="T8" fmla="*/ 1447 w 2541"/>
                <a:gd name="T9" fmla="*/ 864 h 2745"/>
                <a:gd name="T10" fmla="*/ 1613 w 2541"/>
                <a:gd name="T11" fmla="*/ 576 h 2745"/>
                <a:gd name="T12" fmla="*/ 2011 w 2541"/>
                <a:gd name="T13" fmla="*/ 839 h 2745"/>
                <a:gd name="T14" fmla="*/ 1911 w 2541"/>
                <a:gd name="T15" fmla="*/ 595 h 2745"/>
                <a:gd name="T16" fmla="*/ 2078 w 2541"/>
                <a:gd name="T17" fmla="*/ 302 h 2745"/>
                <a:gd name="T18" fmla="*/ 1889 w 2541"/>
                <a:gd name="T19" fmla="*/ 537 h 2745"/>
                <a:gd name="T20" fmla="*/ 1558 w 2541"/>
                <a:gd name="T21" fmla="*/ 595 h 2745"/>
                <a:gd name="T22" fmla="*/ 1116 w 2541"/>
                <a:gd name="T23" fmla="*/ 806 h 2745"/>
                <a:gd name="T24" fmla="*/ 929 w 2541"/>
                <a:gd name="T25" fmla="*/ 1101 h 2745"/>
                <a:gd name="T26" fmla="*/ 531 w 2541"/>
                <a:gd name="T27" fmla="*/ 841 h 2745"/>
                <a:gd name="T28" fmla="*/ 929 w 2541"/>
                <a:gd name="T29" fmla="*/ 575 h 2745"/>
                <a:gd name="T30" fmla="*/ 1117 w 2541"/>
                <a:gd name="T31" fmla="*/ 335 h 2745"/>
                <a:gd name="T32" fmla="*/ 995 w 2541"/>
                <a:gd name="T33" fmla="*/ 33 h 2745"/>
                <a:gd name="T34" fmla="*/ 1096 w 2541"/>
                <a:gd name="T35" fmla="*/ 276 h 2745"/>
                <a:gd name="T36" fmla="*/ 929 w 2541"/>
                <a:gd name="T37" fmla="*/ 564 h 2745"/>
                <a:gd name="T38" fmla="*/ 507 w 2541"/>
                <a:gd name="T39" fmla="*/ 809 h 2745"/>
                <a:gd name="T40" fmla="*/ 178 w 2541"/>
                <a:gd name="T41" fmla="*/ 810 h 2745"/>
                <a:gd name="T42" fmla="*/ 33 w 2541"/>
                <a:gd name="T43" fmla="*/ 606 h 2745"/>
                <a:gd name="T44" fmla="*/ 44 w 2541"/>
                <a:gd name="T45" fmla="*/ 1078 h 2745"/>
                <a:gd name="T46" fmla="*/ 55 w 2541"/>
                <a:gd name="T47" fmla="*/ 1084 h 2745"/>
                <a:gd name="T48" fmla="*/ 497 w 2541"/>
                <a:gd name="T49" fmla="*/ 874 h 2745"/>
                <a:gd name="T50" fmla="*/ 508 w 2541"/>
                <a:gd name="T51" fmla="*/ 1344 h 2745"/>
                <a:gd name="T52" fmla="*/ 155 w 2541"/>
                <a:gd name="T53" fmla="*/ 1376 h 2745"/>
                <a:gd name="T54" fmla="*/ 33 w 2541"/>
                <a:gd name="T55" fmla="*/ 1678 h 2745"/>
                <a:gd name="T56" fmla="*/ 221 w 2541"/>
                <a:gd name="T57" fmla="*/ 1383 h 2745"/>
                <a:gd name="T58" fmla="*/ 619 w 2541"/>
                <a:gd name="T59" fmla="*/ 1642 h 2745"/>
                <a:gd name="T60" fmla="*/ 973 w 2541"/>
                <a:gd name="T61" fmla="*/ 1673 h 2745"/>
                <a:gd name="T62" fmla="*/ 1392 w 2541"/>
                <a:gd name="T63" fmla="*/ 1915 h 2745"/>
                <a:gd name="T64" fmla="*/ 1558 w 2541"/>
                <a:gd name="T65" fmla="*/ 2202 h 2745"/>
                <a:gd name="T66" fmla="*/ 1436 w 2541"/>
                <a:gd name="T67" fmla="*/ 2477 h 2745"/>
                <a:gd name="T68" fmla="*/ 1580 w 2541"/>
                <a:gd name="T69" fmla="*/ 2678 h 2745"/>
                <a:gd name="T70" fmla="*/ 1568 w 2541"/>
                <a:gd name="T71" fmla="*/ 2208 h 2745"/>
                <a:gd name="T72" fmla="*/ 1900 w 2541"/>
                <a:gd name="T73" fmla="*/ 2208 h 2745"/>
                <a:gd name="T74" fmla="*/ 2044 w 2541"/>
                <a:gd name="T75" fmla="*/ 2412 h 2745"/>
                <a:gd name="T76" fmla="*/ 2033 w 2541"/>
                <a:gd name="T77" fmla="*/ 1940 h 2745"/>
                <a:gd name="T78" fmla="*/ 2386 w 2541"/>
                <a:gd name="T79" fmla="*/ 1909 h 2745"/>
                <a:gd name="T80" fmla="*/ 2032 w 2541"/>
                <a:gd name="T81" fmla="*/ 1877 h 2745"/>
                <a:gd name="T82" fmla="*/ 2044 w 2541"/>
                <a:gd name="T83" fmla="*/ 1407 h 2745"/>
                <a:gd name="T84" fmla="*/ 2487 w 2541"/>
                <a:gd name="T85" fmla="*/ 1616 h 2745"/>
                <a:gd name="T86" fmla="*/ 1104 w 2541"/>
                <a:gd name="T87" fmla="*/ 870 h 2745"/>
                <a:gd name="T88" fmla="*/ 1437 w 2541"/>
                <a:gd name="T89" fmla="*/ 870 h 2745"/>
                <a:gd name="T90" fmla="*/ 1425 w 2541"/>
                <a:gd name="T91" fmla="*/ 1340 h 2745"/>
                <a:gd name="T92" fmla="*/ 983 w 2541"/>
                <a:gd name="T93" fmla="*/ 1133 h 2745"/>
                <a:gd name="T94" fmla="*/ 531 w 2541"/>
                <a:gd name="T95" fmla="*/ 1376 h 2745"/>
                <a:gd name="T96" fmla="*/ 928 w 2541"/>
                <a:gd name="T97" fmla="*/ 1113 h 2745"/>
                <a:gd name="T98" fmla="*/ 1094 w 2541"/>
                <a:gd name="T99" fmla="*/ 1398 h 2745"/>
                <a:gd name="T100" fmla="*/ 653 w 2541"/>
                <a:gd name="T101" fmla="*/ 1609 h 2745"/>
                <a:gd name="T102" fmla="*/ 982 w 2541"/>
                <a:gd name="T103" fmla="*/ 1616 h 2745"/>
                <a:gd name="T104" fmla="*/ 1425 w 2541"/>
                <a:gd name="T105" fmla="*/ 1407 h 2745"/>
                <a:gd name="T106" fmla="*/ 1436 w 2541"/>
                <a:gd name="T107" fmla="*/ 1877 h 2745"/>
                <a:gd name="T108" fmla="*/ 1104 w 2541"/>
                <a:gd name="T109" fmla="*/ 1877 h 2745"/>
                <a:gd name="T110" fmla="*/ 1901 w 2541"/>
                <a:gd name="T111" fmla="*/ 2146 h 2745"/>
                <a:gd name="T112" fmla="*/ 1568 w 2541"/>
                <a:gd name="T113" fmla="*/ 2146 h 2745"/>
                <a:gd name="T114" fmla="*/ 1580 w 2541"/>
                <a:gd name="T115" fmla="*/ 1675 h 2745"/>
                <a:gd name="T116" fmla="*/ 2022 w 2541"/>
                <a:gd name="T117" fmla="*/ 1884 h 2745"/>
                <a:gd name="T118" fmla="*/ 1580 w 2541"/>
                <a:gd name="T119" fmla="*/ 1609 h 2745"/>
                <a:gd name="T120" fmla="*/ 1568 w 2541"/>
                <a:gd name="T121" fmla="*/ 1136 h 2745"/>
                <a:gd name="T122" fmla="*/ 1901 w 2541"/>
                <a:gd name="T123" fmla="*/ 1136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1" h="2745">
                  <a:moveTo>
                    <a:pt x="2508" y="1609"/>
                  </a:moveTo>
                  <a:cubicBezTo>
                    <a:pt x="2504" y="1609"/>
                    <a:pt x="2500" y="1610"/>
                    <a:pt x="2497" y="1611"/>
                  </a:cubicBezTo>
                  <a:cubicBezTo>
                    <a:pt x="2375" y="1398"/>
                    <a:pt x="2375" y="1398"/>
                    <a:pt x="2375" y="1398"/>
                  </a:cubicBezTo>
                  <a:cubicBezTo>
                    <a:pt x="2381" y="1392"/>
                    <a:pt x="2386" y="1383"/>
                    <a:pt x="2386" y="1374"/>
                  </a:cubicBezTo>
                  <a:cubicBezTo>
                    <a:pt x="2386" y="1363"/>
                    <a:pt x="2381" y="1354"/>
                    <a:pt x="2374" y="1348"/>
                  </a:cubicBezTo>
                  <a:cubicBezTo>
                    <a:pt x="2496" y="1136"/>
                    <a:pt x="2496" y="1136"/>
                    <a:pt x="2496" y="1136"/>
                  </a:cubicBezTo>
                  <a:cubicBezTo>
                    <a:pt x="2500" y="1137"/>
                    <a:pt x="2504" y="1138"/>
                    <a:pt x="2508" y="1138"/>
                  </a:cubicBezTo>
                  <a:cubicBezTo>
                    <a:pt x="2526" y="1138"/>
                    <a:pt x="2541" y="1123"/>
                    <a:pt x="2541" y="1105"/>
                  </a:cubicBezTo>
                  <a:cubicBezTo>
                    <a:pt x="2541" y="1087"/>
                    <a:pt x="2526" y="1072"/>
                    <a:pt x="2508" y="1072"/>
                  </a:cubicBezTo>
                  <a:cubicBezTo>
                    <a:pt x="2489" y="1072"/>
                    <a:pt x="2475" y="1087"/>
                    <a:pt x="2475" y="1105"/>
                  </a:cubicBezTo>
                  <a:cubicBezTo>
                    <a:pt x="2475" y="1115"/>
                    <a:pt x="2479" y="1124"/>
                    <a:pt x="2486" y="1130"/>
                  </a:cubicBezTo>
                  <a:cubicBezTo>
                    <a:pt x="2363" y="1342"/>
                    <a:pt x="2363" y="1342"/>
                    <a:pt x="2363" y="1342"/>
                  </a:cubicBezTo>
                  <a:cubicBezTo>
                    <a:pt x="2360" y="1341"/>
                    <a:pt x="2356" y="1340"/>
                    <a:pt x="2352" y="1340"/>
                  </a:cubicBezTo>
                  <a:cubicBezTo>
                    <a:pt x="2336" y="1340"/>
                    <a:pt x="2323" y="1352"/>
                    <a:pt x="2320" y="1367"/>
                  </a:cubicBezTo>
                  <a:cubicBezTo>
                    <a:pt x="2077" y="1367"/>
                    <a:pt x="2077" y="1367"/>
                    <a:pt x="2077" y="1367"/>
                  </a:cubicBezTo>
                  <a:cubicBezTo>
                    <a:pt x="2073" y="1352"/>
                    <a:pt x="2060" y="1340"/>
                    <a:pt x="2044" y="1340"/>
                  </a:cubicBezTo>
                  <a:cubicBezTo>
                    <a:pt x="2040" y="1340"/>
                    <a:pt x="2037" y="1341"/>
                    <a:pt x="2033" y="1342"/>
                  </a:cubicBezTo>
                  <a:cubicBezTo>
                    <a:pt x="1911" y="1130"/>
                    <a:pt x="1911" y="1130"/>
                    <a:pt x="1911" y="1130"/>
                  </a:cubicBezTo>
                  <a:cubicBezTo>
                    <a:pt x="1918" y="1124"/>
                    <a:pt x="1922" y="1115"/>
                    <a:pt x="1922" y="1105"/>
                  </a:cubicBezTo>
                  <a:cubicBezTo>
                    <a:pt x="1922" y="1087"/>
                    <a:pt x="1907" y="1072"/>
                    <a:pt x="1889" y="1072"/>
                  </a:cubicBezTo>
                  <a:cubicBezTo>
                    <a:pt x="1873" y="1072"/>
                    <a:pt x="1859" y="1083"/>
                    <a:pt x="1856" y="1098"/>
                  </a:cubicBezTo>
                  <a:cubicBezTo>
                    <a:pt x="1613" y="1098"/>
                    <a:pt x="1613" y="1098"/>
                    <a:pt x="1613" y="1098"/>
                  </a:cubicBezTo>
                  <a:cubicBezTo>
                    <a:pt x="1610" y="1083"/>
                    <a:pt x="1596" y="1072"/>
                    <a:pt x="1580" y="1072"/>
                  </a:cubicBezTo>
                  <a:cubicBezTo>
                    <a:pt x="1576" y="1072"/>
                    <a:pt x="1572" y="1073"/>
                    <a:pt x="1569" y="1074"/>
                  </a:cubicBezTo>
                  <a:cubicBezTo>
                    <a:pt x="1447" y="864"/>
                    <a:pt x="1447" y="864"/>
                    <a:pt x="1447" y="864"/>
                  </a:cubicBezTo>
                  <a:cubicBezTo>
                    <a:pt x="1454" y="858"/>
                    <a:pt x="1458" y="849"/>
                    <a:pt x="1458" y="839"/>
                  </a:cubicBezTo>
                  <a:cubicBezTo>
                    <a:pt x="1458" y="829"/>
                    <a:pt x="1454" y="819"/>
                    <a:pt x="1446" y="813"/>
                  </a:cubicBezTo>
                  <a:cubicBezTo>
                    <a:pt x="1568" y="601"/>
                    <a:pt x="1568" y="601"/>
                    <a:pt x="1568" y="601"/>
                  </a:cubicBezTo>
                  <a:cubicBezTo>
                    <a:pt x="1572" y="603"/>
                    <a:pt x="1576" y="604"/>
                    <a:pt x="1580" y="604"/>
                  </a:cubicBezTo>
                  <a:cubicBezTo>
                    <a:pt x="1597" y="604"/>
                    <a:pt x="1611" y="592"/>
                    <a:pt x="1613" y="576"/>
                  </a:cubicBezTo>
                  <a:cubicBezTo>
                    <a:pt x="1856" y="576"/>
                    <a:pt x="1856" y="576"/>
                    <a:pt x="1856" y="576"/>
                  </a:cubicBezTo>
                  <a:cubicBezTo>
                    <a:pt x="1859" y="592"/>
                    <a:pt x="1872" y="604"/>
                    <a:pt x="1889" y="604"/>
                  </a:cubicBezTo>
                  <a:cubicBezTo>
                    <a:pt x="1893" y="604"/>
                    <a:pt x="1897" y="603"/>
                    <a:pt x="1901" y="601"/>
                  </a:cubicBezTo>
                  <a:cubicBezTo>
                    <a:pt x="2023" y="813"/>
                    <a:pt x="2023" y="813"/>
                    <a:pt x="2023" y="813"/>
                  </a:cubicBezTo>
                  <a:cubicBezTo>
                    <a:pt x="2016" y="819"/>
                    <a:pt x="2011" y="829"/>
                    <a:pt x="2011" y="839"/>
                  </a:cubicBezTo>
                  <a:cubicBezTo>
                    <a:pt x="2011" y="857"/>
                    <a:pt x="2026" y="872"/>
                    <a:pt x="2044" y="872"/>
                  </a:cubicBezTo>
                  <a:cubicBezTo>
                    <a:pt x="2063" y="872"/>
                    <a:pt x="2078" y="857"/>
                    <a:pt x="2078" y="839"/>
                  </a:cubicBezTo>
                  <a:cubicBezTo>
                    <a:pt x="2078" y="821"/>
                    <a:pt x="2063" y="806"/>
                    <a:pt x="2044" y="806"/>
                  </a:cubicBezTo>
                  <a:cubicBezTo>
                    <a:pt x="2040" y="806"/>
                    <a:pt x="2037" y="806"/>
                    <a:pt x="2034" y="807"/>
                  </a:cubicBezTo>
                  <a:cubicBezTo>
                    <a:pt x="1911" y="595"/>
                    <a:pt x="1911" y="595"/>
                    <a:pt x="1911" y="595"/>
                  </a:cubicBezTo>
                  <a:cubicBezTo>
                    <a:pt x="1918" y="589"/>
                    <a:pt x="1922" y="580"/>
                    <a:pt x="1922" y="570"/>
                  </a:cubicBezTo>
                  <a:cubicBezTo>
                    <a:pt x="1922" y="560"/>
                    <a:pt x="1917" y="551"/>
                    <a:pt x="1910" y="545"/>
                  </a:cubicBezTo>
                  <a:cubicBezTo>
                    <a:pt x="2032" y="333"/>
                    <a:pt x="2032" y="333"/>
                    <a:pt x="2032" y="333"/>
                  </a:cubicBezTo>
                  <a:cubicBezTo>
                    <a:pt x="2036" y="334"/>
                    <a:pt x="2040" y="335"/>
                    <a:pt x="2044" y="335"/>
                  </a:cubicBezTo>
                  <a:cubicBezTo>
                    <a:pt x="2063" y="335"/>
                    <a:pt x="2078" y="320"/>
                    <a:pt x="2078" y="302"/>
                  </a:cubicBezTo>
                  <a:cubicBezTo>
                    <a:pt x="2078" y="283"/>
                    <a:pt x="2063" y="268"/>
                    <a:pt x="2044" y="268"/>
                  </a:cubicBezTo>
                  <a:cubicBezTo>
                    <a:pt x="2026" y="268"/>
                    <a:pt x="2011" y="283"/>
                    <a:pt x="2011" y="302"/>
                  </a:cubicBezTo>
                  <a:cubicBezTo>
                    <a:pt x="2011" y="312"/>
                    <a:pt x="2015" y="320"/>
                    <a:pt x="2022" y="326"/>
                  </a:cubicBezTo>
                  <a:cubicBezTo>
                    <a:pt x="1899" y="539"/>
                    <a:pt x="1899" y="539"/>
                    <a:pt x="1899" y="539"/>
                  </a:cubicBezTo>
                  <a:cubicBezTo>
                    <a:pt x="1896" y="538"/>
                    <a:pt x="1893" y="537"/>
                    <a:pt x="1889" y="537"/>
                  </a:cubicBezTo>
                  <a:cubicBezTo>
                    <a:pt x="1873" y="537"/>
                    <a:pt x="1859" y="549"/>
                    <a:pt x="1856" y="564"/>
                  </a:cubicBezTo>
                  <a:cubicBezTo>
                    <a:pt x="1613" y="564"/>
                    <a:pt x="1613" y="564"/>
                    <a:pt x="1613" y="564"/>
                  </a:cubicBezTo>
                  <a:cubicBezTo>
                    <a:pt x="1610" y="549"/>
                    <a:pt x="1596" y="537"/>
                    <a:pt x="1580" y="537"/>
                  </a:cubicBezTo>
                  <a:cubicBezTo>
                    <a:pt x="1562" y="537"/>
                    <a:pt x="1547" y="552"/>
                    <a:pt x="1547" y="570"/>
                  </a:cubicBezTo>
                  <a:cubicBezTo>
                    <a:pt x="1547" y="580"/>
                    <a:pt x="1551" y="589"/>
                    <a:pt x="1558" y="595"/>
                  </a:cubicBezTo>
                  <a:cubicBezTo>
                    <a:pt x="1436" y="807"/>
                    <a:pt x="1436" y="807"/>
                    <a:pt x="1436" y="807"/>
                  </a:cubicBezTo>
                  <a:cubicBezTo>
                    <a:pt x="1432" y="806"/>
                    <a:pt x="1429" y="806"/>
                    <a:pt x="1425" y="806"/>
                  </a:cubicBezTo>
                  <a:cubicBezTo>
                    <a:pt x="1409" y="806"/>
                    <a:pt x="1395" y="817"/>
                    <a:pt x="1392" y="832"/>
                  </a:cubicBezTo>
                  <a:cubicBezTo>
                    <a:pt x="1149" y="832"/>
                    <a:pt x="1149" y="832"/>
                    <a:pt x="1149" y="832"/>
                  </a:cubicBezTo>
                  <a:cubicBezTo>
                    <a:pt x="1146" y="817"/>
                    <a:pt x="1133" y="806"/>
                    <a:pt x="1116" y="806"/>
                  </a:cubicBezTo>
                  <a:cubicBezTo>
                    <a:pt x="1098" y="806"/>
                    <a:pt x="1083" y="821"/>
                    <a:pt x="1083" y="839"/>
                  </a:cubicBezTo>
                  <a:cubicBezTo>
                    <a:pt x="1083" y="849"/>
                    <a:pt x="1087" y="858"/>
                    <a:pt x="1094" y="864"/>
                  </a:cubicBezTo>
                  <a:cubicBezTo>
                    <a:pt x="972" y="1076"/>
                    <a:pt x="972" y="1076"/>
                    <a:pt x="972" y="1076"/>
                  </a:cubicBezTo>
                  <a:cubicBezTo>
                    <a:pt x="968" y="1075"/>
                    <a:pt x="965" y="1074"/>
                    <a:pt x="961" y="1074"/>
                  </a:cubicBezTo>
                  <a:cubicBezTo>
                    <a:pt x="945" y="1074"/>
                    <a:pt x="932" y="1086"/>
                    <a:pt x="929" y="1101"/>
                  </a:cubicBezTo>
                  <a:cubicBezTo>
                    <a:pt x="685" y="1101"/>
                    <a:pt x="685" y="1101"/>
                    <a:pt x="685" y="1101"/>
                  </a:cubicBezTo>
                  <a:cubicBezTo>
                    <a:pt x="682" y="1086"/>
                    <a:pt x="669" y="1074"/>
                    <a:pt x="653" y="1074"/>
                  </a:cubicBezTo>
                  <a:cubicBezTo>
                    <a:pt x="649" y="1074"/>
                    <a:pt x="645" y="1075"/>
                    <a:pt x="641" y="1076"/>
                  </a:cubicBezTo>
                  <a:cubicBezTo>
                    <a:pt x="520" y="866"/>
                    <a:pt x="520" y="866"/>
                    <a:pt x="520" y="866"/>
                  </a:cubicBezTo>
                  <a:cubicBezTo>
                    <a:pt x="526" y="860"/>
                    <a:pt x="531" y="851"/>
                    <a:pt x="531" y="841"/>
                  </a:cubicBezTo>
                  <a:cubicBezTo>
                    <a:pt x="531" y="830"/>
                    <a:pt x="525" y="821"/>
                    <a:pt x="517" y="815"/>
                  </a:cubicBezTo>
                  <a:cubicBezTo>
                    <a:pt x="641" y="601"/>
                    <a:pt x="641" y="601"/>
                    <a:pt x="641" y="601"/>
                  </a:cubicBezTo>
                  <a:cubicBezTo>
                    <a:pt x="644" y="603"/>
                    <a:pt x="648" y="603"/>
                    <a:pt x="653" y="603"/>
                  </a:cubicBezTo>
                  <a:cubicBezTo>
                    <a:pt x="669" y="603"/>
                    <a:pt x="683" y="591"/>
                    <a:pt x="686" y="575"/>
                  </a:cubicBezTo>
                  <a:cubicBezTo>
                    <a:pt x="929" y="575"/>
                    <a:pt x="929" y="575"/>
                    <a:pt x="929" y="575"/>
                  </a:cubicBezTo>
                  <a:cubicBezTo>
                    <a:pt x="931" y="591"/>
                    <a:pt x="945" y="603"/>
                    <a:pt x="961" y="603"/>
                  </a:cubicBezTo>
                  <a:cubicBezTo>
                    <a:pt x="980" y="603"/>
                    <a:pt x="995" y="589"/>
                    <a:pt x="995" y="570"/>
                  </a:cubicBezTo>
                  <a:cubicBezTo>
                    <a:pt x="995" y="560"/>
                    <a:pt x="990" y="550"/>
                    <a:pt x="982" y="544"/>
                  </a:cubicBezTo>
                  <a:cubicBezTo>
                    <a:pt x="1105" y="333"/>
                    <a:pt x="1105" y="333"/>
                    <a:pt x="1105" y="333"/>
                  </a:cubicBezTo>
                  <a:cubicBezTo>
                    <a:pt x="1108" y="334"/>
                    <a:pt x="1113" y="335"/>
                    <a:pt x="1117" y="335"/>
                  </a:cubicBezTo>
                  <a:cubicBezTo>
                    <a:pt x="1135" y="335"/>
                    <a:pt x="1150" y="320"/>
                    <a:pt x="1150" y="302"/>
                  </a:cubicBezTo>
                  <a:cubicBezTo>
                    <a:pt x="1150" y="283"/>
                    <a:pt x="1135" y="268"/>
                    <a:pt x="1117" y="268"/>
                  </a:cubicBezTo>
                  <a:cubicBezTo>
                    <a:pt x="1113" y="268"/>
                    <a:pt x="1109" y="269"/>
                    <a:pt x="1106" y="270"/>
                  </a:cubicBezTo>
                  <a:cubicBezTo>
                    <a:pt x="983" y="58"/>
                    <a:pt x="983" y="58"/>
                    <a:pt x="983" y="58"/>
                  </a:cubicBezTo>
                  <a:cubicBezTo>
                    <a:pt x="990" y="52"/>
                    <a:pt x="995" y="43"/>
                    <a:pt x="995" y="33"/>
                  </a:cubicBezTo>
                  <a:cubicBezTo>
                    <a:pt x="995" y="15"/>
                    <a:pt x="980" y="0"/>
                    <a:pt x="961" y="0"/>
                  </a:cubicBezTo>
                  <a:cubicBezTo>
                    <a:pt x="943" y="0"/>
                    <a:pt x="928" y="15"/>
                    <a:pt x="928" y="33"/>
                  </a:cubicBezTo>
                  <a:cubicBezTo>
                    <a:pt x="928" y="51"/>
                    <a:pt x="943" y="66"/>
                    <a:pt x="961" y="66"/>
                  </a:cubicBezTo>
                  <a:cubicBezTo>
                    <a:pt x="966" y="66"/>
                    <a:pt x="970" y="66"/>
                    <a:pt x="973" y="64"/>
                  </a:cubicBezTo>
                  <a:cubicBezTo>
                    <a:pt x="1096" y="276"/>
                    <a:pt x="1096" y="276"/>
                    <a:pt x="1096" y="276"/>
                  </a:cubicBezTo>
                  <a:cubicBezTo>
                    <a:pt x="1088" y="282"/>
                    <a:pt x="1083" y="291"/>
                    <a:pt x="1083" y="302"/>
                  </a:cubicBezTo>
                  <a:cubicBezTo>
                    <a:pt x="1083" y="311"/>
                    <a:pt x="1088" y="320"/>
                    <a:pt x="1095" y="326"/>
                  </a:cubicBezTo>
                  <a:cubicBezTo>
                    <a:pt x="972" y="539"/>
                    <a:pt x="972" y="539"/>
                    <a:pt x="972" y="539"/>
                  </a:cubicBezTo>
                  <a:cubicBezTo>
                    <a:pt x="969" y="538"/>
                    <a:pt x="965" y="537"/>
                    <a:pt x="961" y="537"/>
                  </a:cubicBezTo>
                  <a:cubicBezTo>
                    <a:pt x="945" y="537"/>
                    <a:pt x="932" y="548"/>
                    <a:pt x="929" y="564"/>
                  </a:cubicBezTo>
                  <a:cubicBezTo>
                    <a:pt x="685" y="564"/>
                    <a:pt x="685" y="564"/>
                    <a:pt x="685" y="564"/>
                  </a:cubicBezTo>
                  <a:cubicBezTo>
                    <a:pt x="682" y="548"/>
                    <a:pt x="669" y="537"/>
                    <a:pt x="653" y="537"/>
                  </a:cubicBezTo>
                  <a:cubicBezTo>
                    <a:pt x="634" y="537"/>
                    <a:pt x="619" y="552"/>
                    <a:pt x="619" y="570"/>
                  </a:cubicBezTo>
                  <a:cubicBezTo>
                    <a:pt x="619" y="580"/>
                    <a:pt x="624" y="589"/>
                    <a:pt x="631" y="595"/>
                  </a:cubicBezTo>
                  <a:cubicBezTo>
                    <a:pt x="507" y="809"/>
                    <a:pt x="507" y="809"/>
                    <a:pt x="507" y="809"/>
                  </a:cubicBezTo>
                  <a:cubicBezTo>
                    <a:pt x="504" y="808"/>
                    <a:pt x="501" y="808"/>
                    <a:pt x="497" y="808"/>
                  </a:cubicBezTo>
                  <a:cubicBezTo>
                    <a:pt x="481" y="808"/>
                    <a:pt x="468" y="819"/>
                    <a:pt x="465" y="835"/>
                  </a:cubicBezTo>
                  <a:cubicBezTo>
                    <a:pt x="221" y="835"/>
                    <a:pt x="221" y="835"/>
                    <a:pt x="221" y="835"/>
                  </a:cubicBezTo>
                  <a:cubicBezTo>
                    <a:pt x="218" y="819"/>
                    <a:pt x="205" y="808"/>
                    <a:pt x="189" y="808"/>
                  </a:cubicBezTo>
                  <a:cubicBezTo>
                    <a:pt x="185" y="808"/>
                    <a:pt x="181" y="809"/>
                    <a:pt x="178" y="810"/>
                  </a:cubicBezTo>
                  <a:cubicBezTo>
                    <a:pt x="56" y="597"/>
                    <a:pt x="56" y="597"/>
                    <a:pt x="56" y="597"/>
                  </a:cubicBezTo>
                  <a:cubicBezTo>
                    <a:pt x="62" y="591"/>
                    <a:pt x="67" y="583"/>
                    <a:pt x="67" y="573"/>
                  </a:cubicBezTo>
                  <a:cubicBezTo>
                    <a:pt x="67" y="554"/>
                    <a:pt x="52" y="539"/>
                    <a:pt x="33" y="539"/>
                  </a:cubicBezTo>
                  <a:cubicBezTo>
                    <a:pt x="15" y="539"/>
                    <a:pt x="0" y="554"/>
                    <a:pt x="0" y="573"/>
                  </a:cubicBezTo>
                  <a:cubicBezTo>
                    <a:pt x="0" y="591"/>
                    <a:pt x="15" y="606"/>
                    <a:pt x="33" y="606"/>
                  </a:cubicBezTo>
                  <a:cubicBezTo>
                    <a:pt x="38" y="606"/>
                    <a:pt x="42" y="605"/>
                    <a:pt x="45" y="604"/>
                  </a:cubicBezTo>
                  <a:cubicBezTo>
                    <a:pt x="168" y="815"/>
                    <a:pt x="168" y="815"/>
                    <a:pt x="168" y="815"/>
                  </a:cubicBezTo>
                  <a:cubicBezTo>
                    <a:pt x="160" y="822"/>
                    <a:pt x="155" y="831"/>
                    <a:pt x="155" y="841"/>
                  </a:cubicBezTo>
                  <a:cubicBezTo>
                    <a:pt x="155" y="851"/>
                    <a:pt x="160" y="860"/>
                    <a:pt x="167" y="866"/>
                  </a:cubicBezTo>
                  <a:cubicBezTo>
                    <a:pt x="44" y="1078"/>
                    <a:pt x="44" y="1078"/>
                    <a:pt x="44" y="1078"/>
                  </a:cubicBezTo>
                  <a:cubicBezTo>
                    <a:pt x="41" y="1077"/>
                    <a:pt x="37" y="1076"/>
                    <a:pt x="34" y="1076"/>
                  </a:cubicBezTo>
                  <a:cubicBezTo>
                    <a:pt x="15" y="1076"/>
                    <a:pt x="0" y="1091"/>
                    <a:pt x="0" y="1110"/>
                  </a:cubicBezTo>
                  <a:cubicBezTo>
                    <a:pt x="0" y="1128"/>
                    <a:pt x="15" y="1143"/>
                    <a:pt x="34" y="1143"/>
                  </a:cubicBezTo>
                  <a:cubicBezTo>
                    <a:pt x="52" y="1143"/>
                    <a:pt x="67" y="1128"/>
                    <a:pt x="67" y="1110"/>
                  </a:cubicBezTo>
                  <a:cubicBezTo>
                    <a:pt x="67" y="1099"/>
                    <a:pt x="62" y="1090"/>
                    <a:pt x="55" y="1084"/>
                  </a:cubicBezTo>
                  <a:cubicBezTo>
                    <a:pt x="177" y="872"/>
                    <a:pt x="177" y="872"/>
                    <a:pt x="177" y="872"/>
                  </a:cubicBezTo>
                  <a:cubicBezTo>
                    <a:pt x="181" y="874"/>
                    <a:pt x="185" y="874"/>
                    <a:pt x="189" y="874"/>
                  </a:cubicBezTo>
                  <a:cubicBezTo>
                    <a:pt x="205" y="874"/>
                    <a:pt x="219" y="862"/>
                    <a:pt x="222" y="846"/>
                  </a:cubicBezTo>
                  <a:cubicBezTo>
                    <a:pt x="465" y="846"/>
                    <a:pt x="465" y="846"/>
                    <a:pt x="465" y="846"/>
                  </a:cubicBezTo>
                  <a:cubicBezTo>
                    <a:pt x="467" y="862"/>
                    <a:pt x="481" y="874"/>
                    <a:pt x="497" y="874"/>
                  </a:cubicBezTo>
                  <a:cubicBezTo>
                    <a:pt x="502" y="874"/>
                    <a:pt x="506" y="874"/>
                    <a:pt x="509" y="872"/>
                  </a:cubicBezTo>
                  <a:cubicBezTo>
                    <a:pt x="631" y="1082"/>
                    <a:pt x="631" y="1082"/>
                    <a:pt x="631" y="1082"/>
                  </a:cubicBezTo>
                  <a:cubicBezTo>
                    <a:pt x="624" y="1089"/>
                    <a:pt x="619" y="1097"/>
                    <a:pt x="619" y="1107"/>
                  </a:cubicBezTo>
                  <a:cubicBezTo>
                    <a:pt x="619" y="1117"/>
                    <a:pt x="624" y="1126"/>
                    <a:pt x="631" y="1132"/>
                  </a:cubicBezTo>
                  <a:cubicBezTo>
                    <a:pt x="508" y="1344"/>
                    <a:pt x="508" y="1344"/>
                    <a:pt x="508" y="1344"/>
                  </a:cubicBezTo>
                  <a:cubicBezTo>
                    <a:pt x="505" y="1343"/>
                    <a:pt x="501" y="1343"/>
                    <a:pt x="497" y="1343"/>
                  </a:cubicBezTo>
                  <a:cubicBezTo>
                    <a:pt x="481" y="1343"/>
                    <a:pt x="467" y="1355"/>
                    <a:pt x="465" y="1371"/>
                  </a:cubicBezTo>
                  <a:cubicBezTo>
                    <a:pt x="222" y="1371"/>
                    <a:pt x="222" y="1371"/>
                    <a:pt x="222" y="1371"/>
                  </a:cubicBezTo>
                  <a:cubicBezTo>
                    <a:pt x="219" y="1355"/>
                    <a:pt x="205" y="1343"/>
                    <a:pt x="189" y="1343"/>
                  </a:cubicBezTo>
                  <a:cubicBezTo>
                    <a:pt x="170" y="1343"/>
                    <a:pt x="155" y="1358"/>
                    <a:pt x="155" y="1376"/>
                  </a:cubicBezTo>
                  <a:cubicBezTo>
                    <a:pt x="155" y="1386"/>
                    <a:pt x="160" y="1395"/>
                    <a:pt x="167" y="1401"/>
                  </a:cubicBezTo>
                  <a:cubicBezTo>
                    <a:pt x="44" y="1613"/>
                    <a:pt x="44" y="1613"/>
                    <a:pt x="44" y="1613"/>
                  </a:cubicBezTo>
                  <a:cubicBezTo>
                    <a:pt x="41" y="1612"/>
                    <a:pt x="37" y="1611"/>
                    <a:pt x="33" y="1611"/>
                  </a:cubicBezTo>
                  <a:cubicBezTo>
                    <a:pt x="15" y="1611"/>
                    <a:pt x="0" y="1626"/>
                    <a:pt x="0" y="1645"/>
                  </a:cubicBezTo>
                  <a:cubicBezTo>
                    <a:pt x="0" y="1663"/>
                    <a:pt x="15" y="1678"/>
                    <a:pt x="33" y="1678"/>
                  </a:cubicBezTo>
                  <a:cubicBezTo>
                    <a:pt x="52" y="1678"/>
                    <a:pt x="67" y="1663"/>
                    <a:pt x="67" y="1645"/>
                  </a:cubicBezTo>
                  <a:cubicBezTo>
                    <a:pt x="67" y="1634"/>
                    <a:pt x="62" y="1625"/>
                    <a:pt x="54" y="1619"/>
                  </a:cubicBezTo>
                  <a:cubicBezTo>
                    <a:pt x="177" y="1407"/>
                    <a:pt x="177" y="1407"/>
                    <a:pt x="177" y="1407"/>
                  </a:cubicBezTo>
                  <a:cubicBezTo>
                    <a:pt x="180" y="1408"/>
                    <a:pt x="184" y="1409"/>
                    <a:pt x="189" y="1409"/>
                  </a:cubicBezTo>
                  <a:cubicBezTo>
                    <a:pt x="205" y="1409"/>
                    <a:pt x="218" y="1398"/>
                    <a:pt x="221" y="1383"/>
                  </a:cubicBezTo>
                  <a:cubicBezTo>
                    <a:pt x="465" y="1383"/>
                    <a:pt x="465" y="1383"/>
                    <a:pt x="465" y="1383"/>
                  </a:cubicBezTo>
                  <a:cubicBezTo>
                    <a:pt x="468" y="1398"/>
                    <a:pt x="481" y="1409"/>
                    <a:pt x="497" y="1409"/>
                  </a:cubicBezTo>
                  <a:cubicBezTo>
                    <a:pt x="502" y="1409"/>
                    <a:pt x="505" y="1408"/>
                    <a:pt x="509" y="1407"/>
                  </a:cubicBezTo>
                  <a:cubicBezTo>
                    <a:pt x="631" y="1618"/>
                    <a:pt x="631" y="1618"/>
                    <a:pt x="631" y="1618"/>
                  </a:cubicBezTo>
                  <a:cubicBezTo>
                    <a:pt x="624" y="1624"/>
                    <a:pt x="619" y="1632"/>
                    <a:pt x="619" y="1642"/>
                  </a:cubicBezTo>
                  <a:cubicBezTo>
                    <a:pt x="619" y="1661"/>
                    <a:pt x="634" y="1676"/>
                    <a:pt x="653" y="1676"/>
                  </a:cubicBezTo>
                  <a:cubicBezTo>
                    <a:pt x="669" y="1676"/>
                    <a:pt x="682" y="1664"/>
                    <a:pt x="685" y="1649"/>
                  </a:cubicBezTo>
                  <a:cubicBezTo>
                    <a:pt x="928" y="1649"/>
                    <a:pt x="928" y="1649"/>
                    <a:pt x="928" y="1649"/>
                  </a:cubicBezTo>
                  <a:cubicBezTo>
                    <a:pt x="932" y="1664"/>
                    <a:pt x="945" y="1675"/>
                    <a:pt x="961" y="1675"/>
                  </a:cubicBezTo>
                  <a:cubicBezTo>
                    <a:pt x="965" y="1675"/>
                    <a:pt x="969" y="1675"/>
                    <a:pt x="973" y="1673"/>
                  </a:cubicBezTo>
                  <a:cubicBezTo>
                    <a:pt x="1094" y="1884"/>
                    <a:pt x="1094" y="1884"/>
                    <a:pt x="1094" y="1884"/>
                  </a:cubicBezTo>
                  <a:cubicBezTo>
                    <a:pt x="1087" y="1890"/>
                    <a:pt x="1083" y="1899"/>
                    <a:pt x="1083" y="1909"/>
                  </a:cubicBezTo>
                  <a:cubicBezTo>
                    <a:pt x="1083" y="1927"/>
                    <a:pt x="1098" y="1942"/>
                    <a:pt x="1116" y="1942"/>
                  </a:cubicBezTo>
                  <a:cubicBezTo>
                    <a:pt x="1132" y="1942"/>
                    <a:pt x="1146" y="1930"/>
                    <a:pt x="1149" y="1915"/>
                  </a:cubicBezTo>
                  <a:cubicBezTo>
                    <a:pt x="1392" y="1915"/>
                    <a:pt x="1392" y="1915"/>
                    <a:pt x="1392" y="1915"/>
                  </a:cubicBezTo>
                  <a:cubicBezTo>
                    <a:pt x="1395" y="1930"/>
                    <a:pt x="1409" y="1942"/>
                    <a:pt x="1425" y="1942"/>
                  </a:cubicBezTo>
                  <a:cubicBezTo>
                    <a:pt x="1429" y="1942"/>
                    <a:pt x="1432" y="1941"/>
                    <a:pt x="1435" y="1940"/>
                  </a:cubicBezTo>
                  <a:cubicBezTo>
                    <a:pt x="1558" y="2152"/>
                    <a:pt x="1558" y="2152"/>
                    <a:pt x="1558" y="2152"/>
                  </a:cubicBezTo>
                  <a:cubicBezTo>
                    <a:pt x="1551" y="2158"/>
                    <a:pt x="1547" y="2167"/>
                    <a:pt x="1547" y="2177"/>
                  </a:cubicBezTo>
                  <a:cubicBezTo>
                    <a:pt x="1547" y="2187"/>
                    <a:pt x="1551" y="2196"/>
                    <a:pt x="1558" y="2202"/>
                  </a:cubicBezTo>
                  <a:cubicBezTo>
                    <a:pt x="1435" y="2414"/>
                    <a:pt x="1435" y="2414"/>
                    <a:pt x="1435" y="2414"/>
                  </a:cubicBezTo>
                  <a:cubicBezTo>
                    <a:pt x="1432" y="2413"/>
                    <a:pt x="1428" y="2412"/>
                    <a:pt x="1425" y="2412"/>
                  </a:cubicBezTo>
                  <a:cubicBezTo>
                    <a:pt x="1406" y="2412"/>
                    <a:pt x="1391" y="2427"/>
                    <a:pt x="1391" y="2445"/>
                  </a:cubicBezTo>
                  <a:cubicBezTo>
                    <a:pt x="1391" y="2464"/>
                    <a:pt x="1406" y="2479"/>
                    <a:pt x="1425" y="2479"/>
                  </a:cubicBezTo>
                  <a:cubicBezTo>
                    <a:pt x="1429" y="2479"/>
                    <a:pt x="1433" y="2478"/>
                    <a:pt x="1436" y="2477"/>
                  </a:cubicBezTo>
                  <a:cubicBezTo>
                    <a:pt x="1558" y="2687"/>
                    <a:pt x="1558" y="2687"/>
                    <a:pt x="1558" y="2687"/>
                  </a:cubicBezTo>
                  <a:cubicBezTo>
                    <a:pt x="1551" y="2693"/>
                    <a:pt x="1547" y="2702"/>
                    <a:pt x="1547" y="2712"/>
                  </a:cubicBezTo>
                  <a:cubicBezTo>
                    <a:pt x="1547" y="2730"/>
                    <a:pt x="1562" y="2745"/>
                    <a:pt x="1580" y="2745"/>
                  </a:cubicBezTo>
                  <a:cubicBezTo>
                    <a:pt x="1598" y="2745"/>
                    <a:pt x="1613" y="2730"/>
                    <a:pt x="1613" y="2712"/>
                  </a:cubicBezTo>
                  <a:cubicBezTo>
                    <a:pt x="1613" y="2693"/>
                    <a:pt x="1598" y="2678"/>
                    <a:pt x="1580" y="2678"/>
                  </a:cubicBezTo>
                  <a:cubicBezTo>
                    <a:pt x="1576" y="2678"/>
                    <a:pt x="1572" y="2679"/>
                    <a:pt x="1568" y="2681"/>
                  </a:cubicBezTo>
                  <a:cubicBezTo>
                    <a:pt x="1446" y="2470"/>
                    <a:pt x="1446" y="2470"/>
                    <a:pt x="1446" y="2470"/>
                  </a:cubicBezTo>
                  <a:cubicBezTo>
                    <a:pt x="1453" y="2464"/>
                    <a:pt x="1458" y="2455"/>
                    <a:pt x="1458" y="2445"/>
                  </a:cubicBezTo>
                  <a:cubicBezTo>
                    <a:pt x="1458" y="2435"/>
                    <a:pt x="1453" y="2426"/>
                    <a:pt x="1446" y="2420"/>
                  </a:cubicBezTo>
                  <a:cubicBezTo>
                    <a:pt x="1568" y="2208"/>
                    <a:pt x="1568" y="2208"/>
                    <a:pt x="1568" y="2208"/>
                  </a:cubicBezTo>
                  <a:cubicBezTo>
                    <a:pt x="1572" y="2209"/>
                    <a:pt x="1576" y="2210"/>
                    <a:pt x="1580" y="2210"/>
                  </a:cubicBezTo>
                  <a:cubicBezTo>
                    <a:pt x="1596" y="2210"/>
                    <a:pt x="1610" y="2198"/>
                    <a:pt x="1613" y="2182"/>
                  </a:cubicBezTo>
                  <a:cubicBezTo>
                    <a:pt x="1856" y="2182"/>
                    <a:pt x="1856" y="2182"/>
                    <a:pt x="1856" y="2182"/>
                  </a:cubicBezTo>
                  <a:cubicBezTo>
                    <a:pt x="1858" y="2198"/>
                    <a:pt x="1872" y="2210"/>
                    <a:pt x="1888" y="2210"/>
                  </a:cubicBezTo>
                  <a:cubicBezTo>
                    <a:pt x="1893" y="2210"/>
                    <a:pt x="1897" y="2209"/>
                    <a:pt x="1900" y="2208"/>
                  </a:cubicBezTo>
                  <a:cubicBezTo>
                    <a:pt x="2023" y="2420"/>
                    <a:pt x="2023" y="2420"/>
                    <a:pt x="2023" y="2420"/>
                  </a:cubicBezTo>
                  <a:cubicBezTo>
                    <a:pt x="2015" y="2426"/>
                    <a:pt x="2010" y="2435"/>
                    <a:pt x="2010" y="2445"/>
                  </a:cubicBezTo>
                  <a:cubicBezTo>
                    <a:pt x="2010" y="2464"/>
                    <a:pt x="2025" y="2479"/>
                    <a:pt x="2044" y="2479"/>
                  </a:cubicBezTo>
                  <a:cubicBezTo>
                    <a:pt x="2062" y="2479"/>
                    <a:pt x="2077" y="2464"/>
                    <a:pt x="2077" y="2445"/>
                  </a:cubicBezTo>
                  <a:cubicBezTo>
                    <a:pt x="2077" y="2427"/>
                    <a:pt x="2062" y="2412"/>
                    <a:pt x="2044" y="2412"/>
                  </a:cubicBezTo>
                  <a:cubicBezTo>
                    <a:pt x="2040" y="2412"/>
                    <a:pt x="2036" y="2413"/>
                    <a:pt x="2033" y="2414"/>
                  </a:cubicBezTo>
                  <a:cubicBezTo>
                    <a:pt x="1911" y="2202"/>
                    <a:pt x="1911" y="2202"/>
                    <a:pt x="1911" y="2202"/>
                  </a:cubicBezTo>
                  <a:cubicBezTo>
                    <a:pt x="1917" y="2196"/>
                    <a:pt x="1922" y="2187"/>
                    <a:pt x="1922" y="2177"/>
                  </a:cubicBezTo>
                  <a:cubicBezTo>
                    <a:pt x="1922" y="2167"/>
                    <a:pt x="1917" y="2158"/>
                    <a:pt x="1911" y="2152"/>
                  </a:cubicBezTo>
                  <a:cubicBezTo>
                    <a:pt x="2033" y="1940"/>
                    <a:pt x="2033" y="1940"/>
                    <a:pt x="2033" y="1940"/>
                  </a:cubicBezTo>
                  <a:cubicBezTo>
                    <a:pt x="2037" y="1941"/>
                    <a:pt x="2040" y="1942"/>
                    <a:pt x="2044" y="1942"/>
                  </a:cubicBezTo>
                  <a:cubicBezTo>
                    <a:pt x="2060" y="1942"/>
                    <a:pt x="2073" y="1930"/>
                    <a:pt x="2077" y="1915"/>
                  </a:cubicBezTo>
                  <a:cubicBezTo>
                    <a:pt x="2320" y="1915"/>
                    <a:pt x="2320" y="1915"/>
                    <a:pt x="2320" y="1915"/>
                  </a:cubicBezTo>
                  <a:cubicBezTo>
                    <a:pt x="2323" y="1930"/>
                    <a:pt x="2336" y="1942"/>
                    <a:pt x="2352" y="1942"/>
                  </a:cubicBezTo>
                  <a:cubicBezTo>
                    <a:pt x="2371" y="1942"/>
                    <a:pt x="2386" y="1927"/>
                    <a:pt x="2386" y="1909"/>
                  </a:cubicBezTo>
                  <a:cubicBezTo>
                    <a:pt x="2386" y="1890"/>
                    <a:pt x="2371" y="1875"/>
                    <a:pt x="2352" y="1875"/>
                  </a:cubicBezTo>
                  <a:cubicBezTo>
                    <a:pt x="2336" y="1875"/>
                    <a:pt x="2322" y="1887"/>
                    <a:pt x="2320" y="1903"/>
                  </a:cubicBezTo>
                  <a:cubicBezTo>
                    <a:pt x="2077" y="1903"/>
                    <a:pt x="2077" y="1903"/>
                    <a:pt x="2077" y="1903"/>
                  </a:cubicBezTo>
                  <a:cubicBezTo>
                    <a:pt x="2074" y="1887"/>
                    <a:pt x="2060" y="1875"/>
                    <a:pt x="2044" y="1875"/>
                  </a:cubicBezTo>
                  <a:cubicBezTo>
                    <a:pt x="2040" y="1875"/>
                    <a:pt x="2036" y="1876"/>
                    <a:pt x="2032" y="1877"/>
                  </a:cubicBezTo>
                  <a:cubicBezTo>
                    <a:pt x="1910" y="1667"/>
                    <a:pt x="1910" y="1667"/>
                    <a:pt x="1910" y="1667"/>
                  </a:cubicBezTo>
                  <a:cubicBezTo>
                    <a:pt x="1917" y="1661"/>
                    <a:pt x="1922" y="1652"/>
                    <a:pt x="1922" y="1642"/>
                  </a:cubicBezTo>
                  <a:cubicBezTo>
                    <a:pt x="1922" y="1632"/>
                    <a:pt x="1917" y="1623"/>
                    <a:pt x="1910" y="1616"/>
                  </a:cubicBezTo>
                  <a:cubicBezTo>
                    <a:pt x="2032" y="1405"/>
                    <a:pt x="2032" y="1405"/>
                    <a:pt x="2032" y="1405"/>
                  </a:cubicBezTo>
                  <a:cubicBezTo>
                    <a:pt x="2036" y="1406"/>
                    <a:pt x="2040" y="1407"/>
                    <a:pt x="2044" y="1407"/>
                  </a:cubicBezTo>
                  <a:cubicBezTo>
                    <a:pt x="2060" y="1407"/>
                    <a:pt x="2074" y="1395"/>
                    <a:pt x="2077" y="1379"/>
                  </a:cubicBezTo>
                  <a:cubicBezTo>
                    <a:pt x="2320" y="1379"/>
                    <a:pt x="2320" y="1379"/>
                    <a:pt x="2320" y="1379"/>
                  </a:cubicBezTo>
                  <a:cubicBezTo>
                    <a:pt x="2322" y="1395"/>
                    <a:pt x="2336" y="1407"/>
                    <a:pt x="2352" y="1407"/>
                  </a:cubicBezTo>
                  <a:cubicBezTo>
                    <a:pt x="2357" y="1407"/>
                    <a:pt x="2361" y="1406"/>
                    <a:pt x="2364" y="1405"/>
                  </a:cubicBezTo>
                  <a:cubicBezTo>
                    <a:pt x="2487" y="1616"/>
                    <a:pt x="2487" y="1616"/>
                    <a:pt x="2487" y="1616"/>
                  </a:cubicBezTo>
                  <a:cubicBezTo>
                    <a:pt x="2479" y="1623"/>
                    <a:pt x="2474" y="1632"/>
                    <a:pt x="2474" y="1642"/>
                  </a:cubicBezTo>
                  <a:cubicBezTo>
                    <a:pt x="2474" y="1661"/>
                    <a:pt x="2489" y="1675"/>
                    <a:pt x="2508" y="1675"/>
                  </a:cubicBezTo>
                  <a:cubicBezTo>
                    <a:pt x="2526" y="1675"/>
                    <a:pt x="2541" y="1661"/>
                    <a:pt x="2541" y="1642"/>
                  </a:cubicBezTo>
                  <a:cubicBezTo>
                    <a:pt x="2541" y="1624"/>
                    <a:pt x="2526" y="1609"/>
                    <a:pt x="2508" y="1609"/>
                  </a:cubicBezTo>
                  <a:close/>
                  <a:moveTo>
                    <a:pt x="1104" y="870"/>
                  </a:moveTo>
                  <a:cubicBezTo>
                    <a:pt x="1108" y="871"/>
                    <a:pt x="1112" y="872"/>
                    <a:pt x="1116" y="872"/>
                  </a:cubicBezTo>
                  <a:cubicBezTo>
                    <a:pt x="1133" y="872"/>
                    <a:pt x="1147" y="860"/>
                    <a:pt x="1149" y="844"/>
                  </a:cubicBezTo>
                  <a:cubicBezTo>
                    <a:pt x="1392" y="844"/>
                    <a:pt x="1392" y="844"/>
                    <a:pt x="1392" y="844"/>
                  </a:cubicBezTo>
                  <a:cubicBezTo>
                    <a:pt x="1395" y="860"/>
                    <a:pt x="1408" y="872"/>
                    <a:pt x="1425" y="872"/>
                  </a:cubicBezTo>
                  <a:cubicBezTo>
                    <a:pt x="1429" y="872"/>
                    <a:pt x="1433" y="871"/>
                    <a:pt x="1437" y="870"/>
                  </a:cubicBezTo>
                  <a:cubicBezTo>
                    <a:pt x="1558" y="1080"/>
                    <a:pt x="1558" y="1080"/>
                    <a:pt x="1558" y="1080"/>
                  </a:cubicBezTo>
                  <a:cubicBezTo>
                    <a:pt x="1551" y="1086"/>
                    <a:pt x="1547" y="1095"/>
                    <a:pt x="1547" y="1105"/>
                  </a:cubicBezTo>
                  <a:cubicBezTo>
                    <a:pt x="1547" y="1115"/>
                    <a:pt x="1551" y="1124"/>
                    <a:pt x="1558" y="1130"/>
                  </a:cubicBezTo>
                  <a:cubicBezTo>
                    <a:pt x="1435" y="1342"/>
                    <a:pt x="1435" y="1342"/>
                    <a:pt x="1435" y="1342"/>
                  </a:cubicBezTo>
                  <a:cubicBezTo>
                    <a:pt x="1432" y="1341"/>
                    <a:pt x="1429" y="1340"/>
                    <a:pt x="1425" y="1340"/>
                  </a:cubicBezTo>
                  <a:cubicBezTo>
                    <a:pt x="1409" y="1340"/>
                    <a:pt x="1395" y="1352"/>
                    <a:pt x="1392" y="1367"/>
                  </a:cubicBezTo>
                  <a:cubicBezTo>
                    <a:pt x="1149" y="1367"/>
                    <a:pt x="1149" y="1367"/>
                    <a:pt x="1149" y="1367"/>
                  </a:cubicBezTo>
                  <a:cubicBezTo>
                    <a:pt x="1146" y="1352"/>
                    <a:pt x="1132" y="1340"/>
                    <a:pt x="1116" y="1340"/>
                  </a:cubicBezTo>
                  <a:cubicBezTo>
                    <a:pt x="1112" y="1340"/>
                    <a:pt x="1108" y="1341"/>
                    <a:pt x="1104" y="1343"/>
                  </a:cubicBezTo>
                  <a:cubicBezTo>
                    <a:pt x="983" y="1133"/>
                    <a:pt x="983" y="1133"/>
                    <a:pt x="983" y="1133"/>
                  </a:cubicBezTo>
                  <a:cubicBezTo>
                    <a:pt x="990" y="1126"/>
                    <a:pt x="995" y="1117"/>
                    <a:pt x="995" y="1107"/>
                  </a:cubicBezTo>
                  <a:cubicBezTo>
                    <a:pt x="995" y="1097"/>
                    <a:pt x="990" y="1088"/>
                    <a:pt x="982" y="1082"/>
                  </a:cubicBezTo>
                  <a:lnTo>
                    <a:pt x="1104" y="870"/>
                  </a:lnTo>
                  <a:close/>
                  <a:moveTo>
                    <a:pt x="519" y="1401"/>
                  </a:moveTo>
                  <a:cubicBezTo>
                    <a:pt x="526" y="1395"/>
                    <a:pt x="531" y="1386"/>
                    <a:pt x="531" y="1376"/>
                  </a:cubicBezTo>
                  <a:cubicBezTo>
                    <a:pt x="531" y="1366"/>
                    <a:pt x="526" y="1356"/>
                    <a:pt x="518" y="1350"/>
                  </a:cubicBezTo>
                  <a:cubicBezTo>
                    <a:pt x="641" y="1138"/>
                    <a:pt x="641" y="1138"/>
                    <a:pt x="641" y="1138"/>
                  </a:cubicBezTo>
                  <a:cubicBezTo>
                    <a:pt x="644" y="1140"/>
                    <a:pt x="648" y="1141"/>
                    <a:pt x="653" y="1141"/>
                  </a:cubicBezTo>
                  <a:cubicBezTo>
                    <a:pt x="669" y="1141"/>
                    <a:pt x="683" y="1129"/>
                    <a:pt x="686" y="1113"/>
                  </a:cubicBezTo>
                  <a:cubicBezTo>
                    <a:pt x="928" y="1113"/>
                    <a:pt x="928" y="1113"/>
                    <a:pt x="928" y="1113"/>
                  </a:cubicBezTo>
                  <a:cubicBezTo>
                    <a:pt x="931" y="1129"/>
                    <a:pt x="945" y="1141"/>
                    <a:pt x="961" y="1141"/>
                  </a:cubicBezTo>
                  <a:cubicBezTo>
                    <a:pt x="965" y="1141"/>
                    <a:pt x="969" y="1140"/>
                    <a:pt x="973" y="1139"/>
                  </a:cubicBezTo>
                  <a:cubicBezTo>
                    <a:pt x="1094" y="1349"/>
                    <a:pt x="1094" y="1349"/>
                    <a:pt x="1094" y="1349"/>
                  </a:cubicBezTo>
                  <a:cubicBezTo>
                    <a:pt x="1087" y="1355"/>
                    <a:pt x="1083" y="1364"/>
                    <a:pt x="1083" y="1374"/>
                  </a:cubicBezTo>
                  <a:cubicBezTo>
                    <a:pt x="1083" y="1383"/>
                    <a:pt x="1087" y="1392"/>
                    <a:pt x="1094" y="1398"/>
                  </a:cubicBezTo>
                  <a:cubicBezTo>
                    <a:pt x="972" y="1611"/>
                    <a:pt x="972" y="1611"/>
                    <a:pt x="972" y="1611"/>
                  </a:cubicBezTo>
                  <a:cubicBezTo>
                    <a:pt x="968" y="1610"/>
                    <a:pt x="965" y="1609"/>
                    <a:pt x="961" y="1609"/>
                  </a:cubicBezTo>
                  <a:cubicBezTo>
                    <a:pt x="944" y="1609"/>
                    <a:pt x="931" y="1621"/>
                    <a:pt x="928" y="1637"/>
                  </a:cubicBezTo>
                  <a:cubicBezTo>
                    <a:pt x="686" y="1637"/>
                    <a:pt x="686" y="1637"/>
                    <a:pt x="686" y="1637"/>
                  </a:cubicBezTo>
                  <a:cubicBezTo>
                    <a:pt x="683" y="1621"/>
                    <a:pt x="669" y="1609"/>
                    <a:pt x="653" y="1609"/>
                  </a:cubicBezTo>
                  <a:cubicBezTo>
                    <a:pt x="648" y="1609"/>
                    <a:pt x="644" y="1610"/>
                    <a:pt x="641" y="1611"/>
                  </a:cubicBezTo>
                  <a:lnTo>
                    <a:pt x="519" y="1401"/>
                  </a:lnTo>
                  <a:close/>
                  <a:moveTo>
                    <a:pt x="983" y="1667"/>
                  </a:moveTo>
                  <a:cubicBezTo>
                    <a:pt x="990" y="1661"/>
                    <a:pt x="994" y="1652"/>
                    <a:pt x="994" y="1642"/>
                  </a:cubicBezTo>
                  <a:cubicBezTo>
                    <a:pt x="994" y="1632"/>
                    <a:pt x="989" y="1623"/>
                    <a:pt x="982" y="1616"/>
                  </a:cubicBezTo>
                  <a:cubicBezTo>
                    <a:pt x="1104" y="1405"/>
                    <a:pt x="1104" y="1405"/>
                    <a:pt x="1104" y="1405"/>
                  </a:cubicBezTo>
                  <a:cubicBezTo>
                    <a:pt x="1108" y="1406"/>
                    <a:pt x="1112" y="1407"/>
                    <a:pt x="1116" y="1407"/>
                  </a:cubicBezTo>
                  <a:cubicBezTo>
                    <a:pt x="1133" y="1407"/>
                    <a:pt x="1147" y="1395"/>
                    <a:pt x="1149" y="1379"/>
                  </a:cubicBezTo>
                  <a:cubicBezTo>
                    <a:pt x="1392" y="1379"/>
                    <a:pt x="1392" y="1379"/>
                    <a:pt x="1392" y="1379"/>
                  </a:cubicBezTo>
                  <a:cubicBezTo>
                    <a:pt x="1394" y="1395"/>
                    <a:pt x="1408" y="1407"/>
                    <a:pt x="1425" y="1407"/>
                  </a:cubicBezTo>
                  <a:cubicBezTo>
                    <a:pt x="1429" y="1407"/>
                    <a:pt x="1433" y="1406"/>
                    <a:pt x="1437" y="1405"/>
                  </a:cubicBezTo>
                  <a:cubicBezTo>
                    <a:pt x="1559" y="1616"/>
                    <a:pt x="1559" y="1616"/>
                    <a:pt x="1559" y="1616"/>
                  </a:cubicBezTo>
                  <a:cubicBezTo>
                    <a:pt x="1552" y="1623"/>
                    <a:pt x="1547" y="1632"/>
                    <a:pt x="1547" y="1642"/>
                  </a:cubicBezTo>
                  <a:cubicBezTo>
                    <a:pt x="1547" y="1652"/>
                    <a:pt x="1551" y="1661"/>
                    <a:pt x="1558" y="1667"/>
                  </a:cubicBezTo>
                  <a:cubicBezTo>
                    <a:pt x="1436" y="1877"/>
                    <a:pt x="1436" y="1877"/>
                    <a:pt x="1436" y="1877"/>
                  </a:cubicBezTo>
                  <a:cubicBezTo>
                    <a:pt x="1433" y="1876"/>
                    <a:pt x="1429" y="1875"/>
                    <a:pt x="1425" y="1875"/>
                  </a:cubicBezTo>
                  <a:cubicBezTo>
                    <a:pt x="1408" y="1875"/>
                    <a:pt x="1394" y="1887"/>
                    <a:pt x="1392" y="1903"/>
                  </a:cubicBezTo>
                  <a:cubicBezTo>
                    <a:pt x="1149" y="1903"/>
                    <a:pt x="1149" y="1903"/>
                    <a:pt x="1149" y="1903"/>
                  </a:cubicBezTo>
                  <a:cubicBezTo>
                    <a:pt x="1147" y="1887"/>
                    <a:pt x="1133" y="1875"/>
                    <a:pt x="1116" y="1875"/>
                  </a:cubicBezTo>
                  <a:cubicBezTo>
                    <a:pt x="1112" y="1875"/>
                    <a:pt x="1108" y="1876"/>
                    <a:pt x="1104" y="1877"/>
                  </a:cubicBezTo>
                  <a:lnTo>
                    <a:pt x="983" y="1667"/>
                  </a:lnTo>
                  <a:close/>
                  <a:moveTo>
                    <a:pt x="2022" y="1884"/>
                  </a:moveTo>
                  <a:cubicBezTo>
                    <a:pt x="2015" y="1890"/>
                    <a:pt x="2011" y="1899"/>
                    <a:pt x="2011" y="1909"/>
                  </a:cubicBezTo>
                  <a:cubicBezTo>
                    <a:pt x="2011" y="1919"/>
                    <a:pt x="2015" y="1928"/>
                    <a:pt x="2023" y="1934"/>
                  </a:cubicBezTo>
                  <a:cubicBezTo>
                    <a:pt x="1901" y="2146"/>
                    <a:pt x="1901" y="2146"/>
                    <a:pt x="1901" y="2146"/>
                  </a:cubicBezTo>
                  <a:cubicBezTo>
                    <a:pt x="1897" y="2144"/>
                    <a:pt x="1893" y="2144"/>
                    <a:pt x="1888" y="2144"/>
                  </a:cubicBezTo>
                  <a:cubicBezTo>
                    <a:pt x="1872" y="2144"/>
                    <a:pt x="1859" y="2155"/>
                    <a:pt x="1856" y="2170"/>
                  </a:cubicBezTo>
                  <a:cubicBezTo>
                    <a:pt x="1613" y="2170"/>
                    <a:pt x="1613" y="2170"/>
                    <a:pt x="1613" y="2170"/>
                  </a:cubicBezTo>
                  <a:cubicBezTo>
                    <a:pt x="1609" y="2155"/>
                    <a:pt x="1596" y="2144"/>
                    <a:pt x="1580" y="2144"/>
                  </a:cubicBezTo>
                  <a:cubicBezTo>
                    <a:pt x="1576" y="2144"/>
                    <a:pt x="1572" y="2144"/>
                    <a:pt x="1568" y="2146"/>
                  </a:cubicBezTo>
                  <a:cubicBezTo>
                    <a:pt x="1446" y="1934"/>
                    <a:pt x="1446" y="1934"/>
                    <a:pt x="1446" y="1934"/>
                  </a:cubicBezTo>
                  <a:cubicBezTo>
                    <a:pt x="1453" y="1928"/>
                    <a:pt x="1458" y="1919"/>
                    <a:pt x="1458" y="1909"/>
                  </a:cubicBezTo>
                  <a:cubicBezTo>
                    <a:pt x="1458" y="1899"/>
                    <a:pt x="1454" y="1890"/>
                    <a:pt x="1447" y="1883"/>
                  </a:cubicBezTo>
                  <a:cubicBezTo>
                    <a:pt x="1568" y="1673"/>
                    <a:pt x="1568" y="1673"/>
                    <a:pt x="1568" y="1673"/>
                  </a:cubicBezTo>
                  <a:cubicBezTo>
                    <a:pt x="1572" y="1675"/>
                    <a:pt x="1576" y="1675"/>
                    <a:pt x="1580" y="1675"/>
                  </a:cubicBezTo>
                  <a:cubicBezTo>
                    <a:pt x="1597" y="1675"/>
                    <a:pt x="1611" y="1663"/>
                    <a:pt x="1613" y="1647"/>
                  </a:cubicBezTo>
                  <a:cubicBezTo>
                    <a:pt x="1856" y="1647"/>
                    <a:pt x="1856" y="1647"/>
                    <a:pt x="1856" y="1647"/>
                  </a:cubicBezTo>
                  <a:cubicBezTo>
                    <a:pt x="1858" y="1663"/>
                    <a:pt x="1872" y="1675"/>
                    <a:pt x="1889" y="1675"/>
                  </a:cubicBezTo>
                  <a:cubicBezTo>
                    <a:pt x="1893" y="1675"/>
                    <a:pt x="1897" y="1675"/>
                    <a:pt x="1900" y="1673"/>
                  </a:cubicBezTo>
                  <a:lnTo>
                    <a:pt x="2022" y="1884"/>
                  </a:lnTo>
                  <a:close/>
                  <a:moveTo>
                    <a:pt x="1899" y="1611"/>
                  </a:moveTo>
                  <a:cubicBezTo>
                    <a:pt x="1896" y="1610"/>
                    <a:pt x="1892" y="1609"/>
                    <a:pt x="1889" y="1609"/>
                  </a:cubicBezTo>
                  <a:cubicBezTo>
                    <a:pt x="1872" y="1609"/>
                    <a:pt x="1859" y="1620"/>
                    <a:pt x="1856" y="1635"/>
                  </a:cubicBezTo>
                  <a:cubicBezTo>
                    <a:pt x="1613" y="1635"/>
                    <a:pt x="1613" y="1635"/>
                    <a:pt x="1613" y="1635"/>
                  </a:cubicBezTo>
                  <a:cubicBezTo>
                    <a:pt x="1610" y="1620"/>
                    <a:pt x="1596" y="1609"/>
                    <a:pt x="1580" y="1609"/>
                  </a:cubicBezTo>
                  <a:cubicBezTo>
                    <a:pt x="1576" y="1609"/>
                    <a:pt x="1573" y="1610"/>
                    <a:pt x="1570" y="1611"/>
                  </a:cubicBezTo>
                  <a:cubicBezTo>
                    <a:pt x="1447" y="1398"/>
                    <a:pt x="1447" y="1398"/>
                    <a:pt x="1447" y="1398"/>
                  </a:cubicBezTo>
                  <a:cubicBezTo>
                    <a:pt x="1454" y="1392"/>
                    <a:pt x="1458" y="1383"/>
                    <a:pt x="1458" y="1374"/>
                  </a:cubicBezTo>
                  <a:cubicBezTo>
                    <a:pt x="1458" y="1363"/>
                    <a:pt x="1453" y="1354"/>
                    <a:pt x="1446" y="1348"/>
                  </a:cubicBezTo>
                  <a:cubicBezTo>
                    <a:pt x="1568" y="1136"/>
                    <a:pt x="1568" y="1136"/>
                    <a:pt x="1568" y="1136"/>
                  </a:cubicBezTo>
                  <a:cubicBezTo>
                    <a:pt x="1572" y="1138"/>
                    <a:pt x="1576" y="1139"/>
                    <a:pt x="1580" y="1139"/>
                  </a:cubicBezTo>
                  <a:cubicBezTo>
                    <a:pt x="1597" y="1139"/>
                    <a:pt x="1611" y="1126"/>
                    <a:pt x="1613" y="1110"/>
                  </a:cubicBezTo>
                  <a:cubicBezTo>
                    <a:pt x="1856" y="1110"/>
                    <a:pt x="1856" y="1110"/>
                    <a:pt x="1856" y="1110"/>
                  </a:cubicBezTo>
                  <a:cubicBezTo>
                    <a:pt x="1858" y="1126"/>
                    <a:pt x="1872" y="1139"/>
                    <a:pt x="1889" y="1139"/>
                  </a:cubicBezTo>
                  <a:cubicBezTo>
                    <a:pt x="1893" y="1139"/>
                    <a:pt x="1897" y="1138"/>
                    <a:pt x="1901" y="1136"/>
                  </a:cubicBezTo>
                  <a:cubicBezTo>
                    <a:pt x="2023" y="1348"/>
                    <a:pt x="2023" y="1348"/>
                    <a:pt x="2023" y="1348"/>
                  </a:cubicBezTo>
                  <a:cubicBezTo>
                    <a:pt x="2015" y="1354"/>
                    <a:pt x="2011" y="1363"/>
                    <a:pt x="2011" y="1374"/>
                  </a:cubicBezTo>
                  <a:cubicBezTo>
                    <a:pt x="2011" y="1383"/>
                    <a:pt x="2015" y="1392"/>
                    <a:pt x="2022" y="1398"/>
                  </a:cubicBezTo>
                  <a:lnTo>
                    <a:pt x="1899" y="1611"/>
                  </a:lnTo>
                  <a:close/>
                </a:path>
              </a:pathLst>
            </a:custGeom>
            <a:solidFill>
              <a:schemeClr val="bg2">
                <a:lumMod val="65000"/>
                <a:alpha val="22000"/>
              </a:schemeClr>
            </a:solidFill>
            <a:ln>
              <a:noFill/>
            </a:ln>
          </p:spPr>
          <p:txBody>
            <a:bodyPr vert="horz" wrap="square" lIns="91440" tIns="45720" rIns="91440" bIns="45720" numCol="1" anchor="t" anchorCtr="0" compatLnSpc="1"/>
            <a:lstStyle/>
            <a:p>
              <a:endParaRPr lang="en-ID"/>
            </a:p>
          </p:txBody>
        </p:sp>
        <p:sp>
          <p:nvSpPr>
            <p:cNvPr id="10" name="Freeform 22"/>
            <p:cNvSpPr>
              <a:spLocks noEditPoints="1"/>
            </p:cNvSpPr>
            <p:nvPr>
              <p:custDataLst>
                <p:tags r:id="rId9"/>
              </p:custDataLst>
            </p:nvPr>
          </p:nvSpPr>
          <p:spPr bwMode="auto">
            <a:xfrm rot="10800000">
              <a:off x="22823" y="-18139"/>
              <a:ext cx="4344824" cy="4752064"/>
            </a:xfrm>
            <a:custGeom>
              <a:avLst/>
              <a:gdLst>
                <a:gd name="T0" fmla="*/ 2374 w 2541"/>
                <a:gd name="T1" fmla="*/ 1348 h 2745"/>
                <a:gd name="T2" fmla="*/ 2475 w 2541"/>
                <a:gd name="T3" fmla="*/ 1105 h 2745"/>
                <a:gd name="T4" fmla="*/ 2077 w 2541"/>
                <a:gd name="T5" fmla="*/ 1367 h 2745"/>
                <a:gd name="T6" fmla="*/ 1889 w 2541"/>
                <a:gd name="T7" fmla="*/ 1072 h 2745"/>
                <a:gd name="T8" fmla="*/ 1447 w 2541"/>
                <a:gd name="T9" fmla="*/ 864 h 2745"/>
                <a:gd name="T10" fmla="*/ 1613 w 2541"/>
                <a:gd name="T11" fmla="*/ 576 h 2745"/>
                <a:gd name="T12" fmla="*/ 2011 w 2541"/>
                <a:gd name="T13" fmla="*/ 839 h 2745"/>
                <a:gd name="T14" fmla="*/ 1911 w 2541"/>
                <a:gd name="T15" fmla="*/ 595 h 2745"/>
                <a:gd name="T16" fmla="*/ 2078 w 2541"/>
                <a:gd name="T17" fmla="*/ 302 h 2745"/>
                <a:gd name="T18" fmla="*/ 1889 w 2541"/>
                <a:gd name="T19" fmla="*/ 537 h 2745"/>
                <a:gd name="T20" fmla="*/ 1558 w 2541"/>
                <a:gd name="T21" fmla="*/ 595 h 2745"/>
                <a:gd name="T22" fmla="*/ 1116 w 2541"/>
                <a:gd name="T23" fmla="*/ 806 h 2745"/>
                <a:gd name="T24" fmla="*/ 929 w 2541"/>
                <a:gd name="T25" fmla="*/ 1101 h 2745"/>
                <a:gd name="T26" fmla="*/ 531 w 2541"/>
                <a:gd name="T27" fmla="*/ 841 h 2745"/>
                <a:gd name="T28" fmla="*/ 929 w 2541"/>
                <a:gd name="T29" fmla="*/ 575 h 2745"/>
                <a:gd name="T30" fmla="*/ 1117 w 2541"/>
                <a:gd name="T31" fmla="*/ 335 h 2745"/>
                <a:gd name="T32" fmla="*/ 995 w 2541"/>
                <a:gd name="T33" fmla="*/ 33 h 2745"/>
                <a:gd name="T34" fmla="*/ 1096 w 2541"/>
                <a:gd name="T35" fmla="*/ 276 h 2745"/>
                <a:gd name="T36" fmla="*/ 929 w 2541"/>
                <a:gd name="T37" fmla="*/ 564 h 2745"/>
                <a:gd name="T38" fmla="*/ 507 w 2541"/>
                <a:gd name="T39" fmla="*/ 809 h 2745"/>
                <a:gd name="T40" fmla="*/ 178 w 2541"/>
                <a:gd name="T41" fmla="*/ 810 h 2745"/>
                <a:gd name="T42" fmla="*/ 33 w 2541"/>
                <a:gd name="T43" fmla="*/ 606 h 2745"/>
                <a:gd name="T44" fmla="*/ 44 w 2541"/>
                <a:gd name="T45" fmla="*/ 1078 h 2745"/>
                <a:gd name="T46" fmla="*/ 55 w 2541"/>
                <a:gd name="T47" fmla="*/ 1084 h 2745"/>
                <a:gd name="T48" fmla="*/ 497 w 2541"/>
                <a:gd name="T49" fmla="*/ 874 h 2745"/>
                <a:gd name="T50" fmla="*/ 508 w 2541"/>
                <a:gd name="T51" fmla="*/ 1344 h 2745"/>
                <a:gd name="T52" fmla="*/ 155 w 2541"/>
                <a:gd name="T53" fmla="*/ 1376 h 2745"/>
                <a:gd name="T54" fmla="*/ 33 w 2541"/>
                <a:gd name="T55" fmla="*/ 1678 h 2745"/>
                <a:gd name="T56" fmla="*/ 221 w 2541"/>
                <a:gd name="T57" fmla="*/ 1383 h 2745"/>
                <a:gd name="T58" fmla="*/ 619 w 2541"/>
                <a:gd name="T59" fmla="*/ 1642 h 2745"/>
                <a:gd name="T60" fmla="*/ 973 w 2541"/>
                <a:gd name="T61" fmla="*/ 1673 h 2745"/>
                <a:gd name="T62" fmla="*/ 1392 w 2541"/>
                <a:gd name="T63" fmla="*/ 1915 h 2745"/>
                <a:gd name="T64" fmla="*/ 1558 w 2541"/>
                <a:gd name="T65" fmla="*/ 2202 h 2745"/>
                <a:gd name="T66" fmla="*/ 1436 w 2541"/>
                <a:gd name="T67" fmla="*/ 2477 h 2745"/>
                <a:gd name="T68" fmla="*/ 1580 w 2541"/>
                <a:gd name="T69" fmla="*/ 2678 h 2745"/>
                <a:gd name="T70" fmla="*/ 1568 w 2541"/>
                <a:gd name="T71" fmla="*/ 2208 h 2745"/>
                <a:gd name="T72" fmla="*/ 1900 w 2541"/>
                <a:gd name="T73" fmla="*/ 2208 h 2745"/>
                <a:gd name="T74" fmla="*/ 2044 w 2541"/>
                <a:gd name="T75" fmla="*/ 2412 h 2745"/>
                <a:gd name="T76" fmla="*/ 2033 w 2541"/>
                <a:gd name="T77" fmla="*/ 1940 h 2745"/>
                <a:gd name="T78" fmla="*/ 2386 w 2541"/>
                <a:gd name="T79" fmla="*/ 1909 h 2745"/>
                <a:gd name="T80" fmla="*/ 2032 w 2541"/>
                <a:gd name="T81" fmla="*/ 1877 h 2745"/>
                <a:gd name="T82" fmla="*/ 2044 w 2541"/>
                <a:gd name="T83" fmla="*/ 1407 h 2745"/>
                <a:gd name="T84" fmla="*/ 2487 w 2541"/>
                <a:gd name="T85" fmla="*/ 1616 h 2745"/>
                <a:gd name="T86" fmla="*/ 1104 w 2541"/>
                <a:gd name="T87" fmla="*/ 870 h 2745"/>
                <a:gd name="T88" fmla="*/ 1437 w 2541"/>
                <a:gd name="T89" fmla="*/ 870 h 2745"/>
                <a:gd name="T90" fmla="*/ 1425 w 2541"/>
                <a:gd name="T91" fmla="*/ 1340 h 2745"/>
                <a:gd name="T92" fmla="*/ 983 w 2541"/>
                <a:gd name="T93" fmla="*/ 1133 h 2745"/>
                <a:gd name="T94" fmla="*/ 531 w 2541"/>
                <a:gd name="T95" fmla="*/ 1376 h 2745"/>
                <a:gd name="T96" fmla="*/ 928 w 2541"/>
                <a:gd name="T97" fmla="*/ 1113 h 2745"/>
                <a:gd name="T98" fmla="*/ 1094 w 2541"/>
                <a:gd name="T99" fmla="*/ 1398 h 2745"/>
                <a:gd name="T100" fmla="*/ 653 w 2541"/>
                <a:gd name="T101" fmla="*/ 1609 h 2745"/>
                <a:gd name="T102" fmla="*/ 982 w 2541"/>
                <a:gd name="T103" fmla="*/ 1616 h 2745"/>
                <a:gd name="T104" fmla="*/ 1425 w 2541"/>
                <a:gd name="T105" fmla="*/ 1407 h 2745"/>
                <a:gd name="T106" fmla="*/ 1436 w 2541"/>
                <a:gd name="T107" fmla="*/ 1877 h 2745"/>
                <a:gd name="T108" fmla="*/ 1104 w 2541"/>
                <a:gd name="T109" fmla="*/ 1877 h 2745"/>
                <a:gd name="T110" fmla="*/ 1901 w 2541"/>
                <a:gd name="T111" fmla="*/ 2146 h 2745"/>
                <a:gd name="T112" fmla="*/ 1568 w 2541"/>
                <a:gd name="T113" fmla="*/ 2146 h 2745"/>
                <a:gd name="T114" fmla="*/ 1580 w 2541"/>
                <a:gd name="T115" fmla="*/ 1675 h 2745"/>
                <a:gd name="T116" fmla="*/ 2022 w 2541"/>
                <a:gd name="T117" fmla="*/ 1884 h 2745"/>
                <a:gd name="T118" fmla="*/ 1580 w 2541"/>
                <a:gd name="T119" fmla="*/ 1609 h 2745"/>
                <a:gd name="T120" fmla="*/ 1568 w 2541"/>
                <a:gd name="T121" fmla="*/ 1136 h 2745"/>
                <a:gd name="T122" fmla="*/ 1901 w 2541"/>
                <a:gd name="T123" fmla="*/ 1136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1" h="2745">
                  <a:moveTo>
                    <a:pt x="2508" y="1609"/>
                  </a:moveTo>
                  <a:cubicBezTo>
                    <a:pt x="2504" y="1609"/>
                    <a:pt x="2500" y="1610"/>
                    <a:pt x="2497" y="1611"/>
                  </a:cubicBezTo>
                  <a:cubicBezTo>
                    <a:pt x="2375" y="1398"/>
                    <a:pt x="2375" y="1398"/>
                    <a:pt x="2375" y="1398"/>
                  </a:cubicBezTo>
                  <a:cubicBezTo>
                    <a:pt x="2381" y="1392"/>
                    <a:pt x="2386" y="1383"/>
                    <a:pt x="2386" y="1374"/>
                  </a:cubicBezTo>
                  <a:cubicBezTo>
                    <a:pt x="2386" y="1363"/>
                    <a:pt x="2381" y="1354"/>
                    <a:pt x="2374" y="1348"/>
                  </a:cubicBezTo>
                  <a:cubicBezTo>
                    <a:pt x="2496" y="1136"/>
                    <a:pt x="2496" y="1136"/>
                    <a:pt x="2496" y="1136"/>
                  </a:cubicBezTo>
                  <a:cubicBezTo>
                    <a:pt x="2500" y="1137"/>
                    <a:pt x="2504" y="1138"/>
                    <a:pt x="2508" y="1138"/>
                  </a:cubicBezTo>
                  <a:cubicBezTo>
                    <a:pt x="2526" y="1138"/>
                    <a:pt x="2541" y="1123"/>
                    <a:pt x="2541" y="1105"/>
                  </a:cubicBezTo>
                  <a:cubicBezTo>
                    <a:pt x="2541" y="1087"/>
                    <a:pt x="2526" y="1072"/>
                    <a:pt x="2508" y="1072"/>
                  </a:cubicBezTo>
                  <a:cubicBezTo>
                    <a:pt x="2489" y="1072"/>
                    <a:pt x="2475" y="1087"/>
                    <a:pt x="2475" y="1105"/>
                  </a:cubicBezTo>
                  <a:cubicBezTo>
                    <a:pt x="2475" y="1115"/>
                    <a:pt x="2479" y="1124"/>
                    <a:pt x="2486" y="1130"/>
                  </a:cubicBezTo>
                  <a:cubicBezTo>
                    <a:pt x="2363" y="1342"/>
                    <a:pt x="2363" y="1342"/>
                    <a:pt x="2363" y="1342"/>
                  </a:cubicBezTo>
                  <a:cubicBezTo>
                    <a:pt x="2360" y="1341"/>
                    <a:pt x="2356" y="1340"/>
                    <a:pt x="2352" y="1340"/>
                  </a:cubicBezTo>
                  <a:cubicBezTo>
                    <a:pt x="2336" y="1340"/>
                    <a:pt x="2323" y="1352"/>
                    <a:pt x="2320" y="1367"/>
                  </a:cubicBezTo>
                  <a:cubicBezTo>
                    <a:pt x="2077" y="1367"/>
                    <a:pt x="2077" y="1367"/>
                    <a:pt x="2077" y="1367"/>
                  </a:cubicBezTo>
                  <a:cubicBezTo>
                    <a:pt x="2073" y="1352"/>
                    <a:pt x="2060" y="1340"/>
                    <a:pt x="2044" y="1340"/>
                  </a:cubicBezTo>
                  <a:cubicBezTo>
                    <a:pt x="2040" y="1340"/>
                    <a:pt x="2037" y="1341"/>
                    <a:pt x="2033" y="1342"/>
                  </a:cubicBezTo>
                  <a:cubicBezTo>
                    <a:pt x="1911" y="1130"/>
                    <a:pt x="1911" y="1130"/>
                    <a:pt x="1911" y="1130"/>
                  </a:cubicBezTo>
                  <a:cubicBezTo>
                    <a:pt x="1918" y="1124"/>
                    <a:pt x="1922" y="1115"/>
                    <a:pt x="1922" y="1105"/>
                  </a:cubicBezTo>
                  <a:cubicBezTo>
                    <a:pt x="1922" y="1087"/>
                    <a:pt x="1907" y="1072"/>
                    <a:pt x="1889" y="1072"/>
                  </a:cubicBezTo>
                  <a:cubicBezTo>
                    <a:pt x="1873" y="1072"/>
                    <a:pt x="1859" y="1083"/>
                    <a:pt x="1856" y="1098"/>
                  </a:cubicBezTo>
                  <a:cubicBezTo>
                    <a:pt x="1613" y="1098"/>
                    <a:pt x="1613" y="1098"/>
                    <a:pt x="1613" y="1098"/>
                  </a:cubicBezTo>
                  <a:cubicBezTo>
                    <a:pt x="1610" y="1083"/>
                    <a:pt x="1596" y="1072"/>
                    <a:pt x="1580" y="1072"/>
                  </a:cubicBezTo>
                  <a:cubicBezTo>
                    <a:pt x="1576" y="1072"/>
                    <a:pt x="1572" y="1073"/>
                    <a:pt x="1569" y="1074"/>
                  </a:cubicBezTo>
                  <a:cubicBezTo>
                    <a:pt x="1447" y="864"/>
                    <a:pt x="1447" y="864"/>
                    <a:pt x="1447" y="864"/>
                  </a:cubicBezTo>
                  <a:cubicBezTo>
                    <a:pt x="1454" y="858"/>
                    <a:pt x="1458" y="849"/>
                    <a:pt x="1458" y="839"/>
                  </a:cubicBezTo>
                  <a:cubicBezTo>
                    <a:pt x="1458" y="829"/>
                    <a:pt x="1454" y="819"/>
                    <a:pt x="1446" y="813"/>
                  </a:cubicBezTo>
                  <a:cubicBezTo>
                    <a:pt x="1568" y="601"/>
                    <a:pt x="1568" y="601"/>
                    <a:pt x="1568" y="601"/>
                  </a:cubicBezTo>
                  <a:cubicBezTo>
                    <a:pt x="1572" y="603"/>
                    <a:pt x="1576" y="604"/>
                    <a:pt x="1580" y="604"/>
                  </a:cubicBezTo>
                  <a:cubicBezTo>
                    <a:pt x="1597" y="604"/>
                    <a:pt x="1611" y="592"/>
                    <a:pt x="1613" y="576"/>
                  </a:cubicBezTo>
                  <a:cubicBezTo>
                    <a:pt x="1856" y="576"/>
                    <a:pt x="1856" y="576"/>
                    <a:pt x="1856" y="576"/>
                  </a:cubicBezTo>
                  <a:cubicBezTo>
                    <a:pt x="1859" y="592"/>
                    <a:pt x="1872" y="604"/>
                    <a:pt x="1889" y="604"/>
                  </a:cubicBezTo>
                  <a:cubicBezTo>
                    <a:pt x="1893" y="604"/>
                    <a:pt x="1897" y="603"/>
                    <a:pt x="1901" y="601"/>
                  </a:cubicBezTo>
                  <a:cubicBezTo>
                    <a:pt x="2023" y="813"/>
                    <a:pt x="2023" y="813"/>
                    <a:pt x="2023" y="813"/>
                  </a:cubicBezTo>
                  <a:cubicBezTo>
                    <a:pt x="2016" y="819"/>
                    <a:pt x="2011" y="829"/>
                    <a:pt x="2011" y="839"/>
                  </a:cubicBezTo>
                  <a:cubicBezTo>
                    <a:pt x="2011" y="857"/>
                    <a:pt x="2026" y="872"/>
                    <a:pt x="2044" y="872"/>
                  </a:cubicBezTo>
                  <a:cubicBezTo>
                    <a:pt x="2063" y="872"/>
                    <a:pt x="2078" y="857"/>
                    <a:pt x="2078" y="839"/>
                  </a:cubicBezTo>
                  <a:cubicBezTo>
                    <a:pt x="2078" y="821"/>
                    <a:pt x="2063" y="806"/>
                    <a:pt x="2044" y="806"/>
                  </a:cubicBezTo>
                  <a:cubicBezTo>
                    <a:pt x="2040" y="806"/>
                    <a:pt x="2037" y="806"/>
                    <a:pt x="2034" y="807"/>
                  </a:cubicBezTo>
                  <a:cubicBezTo>
                    <a:pt x="1911" y="595"/>
                    <a:pt x="1911" y="595"/>
                    <a:pt x="1911" y="595"/>
                  </a:cubicBezTo>
                  <a:cubicBezTo>
                    <a:pt x="1918" y="589"/>
                    <a:pt x="1922" y="580"/>
                    <a:pt x="1922" y="570"/>
                  </a:cubicBezTo>
                  <a:cubicBezTo>
                    <a:pt x="1922" y="560"/>
                    <a:pt x="1917" y="551"/>
                    <a:pt x="1910" y="545"/>
                  </a:cubicBezTo>
                  <a:cubicBezTo>
                    <a:pt x="2032" y="333"/>
                    <a:pt x="2032" y="333"/>
                    <a:pt x="2032" y="333"/>
                  </a:cubicBezTo>
                  <a:cubicBezTo>
                    <a:pt x="2036" y="334"/>
                    <a:pt x="2040" y="335"/>
                    <a:pt x="2044" y="335"/>
                  </a:cubicBezTo>
                  <a:cubicBezTo>
                    <a:pt x="2063" y="335"/>
                    <a:pt x="2078" y="320"/>
                    <a:pt x="2078" y="302"/>
                  </a:cubicBezTo>
                  <a:cubicBezTo>
                    <a:pt x="2078" y="283"/>
                    <a:pt x="2063" y="268"/>
                    <a:pt x="2044" y="268"/>
                  </a:cubicBezTo>
                  <a:cubicBezTo>
                    <a:pt x="2026" y="268"/>
                    <a:pt x="2011" y="283"/>
                    <a:pt x="2011" y="302"/>
                  </a:cubicBezTo>
                  <a:cubicBezTo>
                    <a:pt x="2011" y="312"/>
                    <a:pt x="2015" y="320"/>
                    <a:pt x="2022" y="326"/>
                  </a:cubicBezTo>
                  <a:cubicBezTo>
                    <a:pt x="1899" y="539"/>
                    <a:pt x="1899" y="539"/>
                    <a:pt x="1899" y="539"/>
                  </a:cubicBezTo>
                  <a:cubicBezTo>
                    <a:pt x="1896" y="538"/>
                    <a:pt x="1893" y="537"/>
                    <a:pt x="1889" y="537"/>
                  </a:cubicBezTo>
                  <a:cubicBezTo>
                    <a:pt x="1873" y="537"/>
                    <a:pt x="1859" y="549"/>
                    <a:pt x="1856" y="564"/>
                  </a:cubicBezTo>
                  <a:cubicBezTo>
                    <a:pt x="1613" y="564"/>
                    <a:pt x="1613" y="564"/>
                    <a:pt x="1613" y="564"/>
                  </a:cubicBezTo>
                  <a:cubicBezTo>
                    <a:pt x="1610" y="549"/>
                    <a:pt x="1596" y="537"/>
                    <a:pt x="1580" y="537"/>
                  </a:cubicBezTo>
                  <a:cubicBezTo>
                    <a:pt x="1562" y="537"/>
                    <a:pt x="1547" y="552"/>
                    <a:pt x="1547" y="570"/>
                  </a:cubicBezTo>
                  <a:cubicBezTo>
                    <a:pt x="1547" y="580"/>
                    <a:pt x="1551" y="589"/>
                    <a:pt x="1558" y="595"/>
                  </a:cubicBezTo>
                  <a:cubicBezTo>
                    <a:pt x="1436" y="807"/>
                    <a:pt x="1436" y="807"/>
                    <a:pt x="1436" y="807"/>
                  </a:cubicBezTo>
                  <a:cubicBezTo>
                    <a:pt x="1432" y="806"/>
                    <a:pt x="1429" y="806"/>
                    <a:pt x="1425" y="806"/>
                  </a:cubicBezTo>
                  <a:cubicBezTo>
                    <a:pt x="1409" y="806"/>
                    <a:pt x="1395" y="817"/>
                    <a:pt x="1392" y="832"/>
                  </a:cubicBezTo>
                  <a:cubicBezTo>
                    <a:pt x="1149" y="832"/>
                    <a:pt x="1149" y="832"/>
                    <a:pt x="1149" y="832"/>
                  </a:cubicBezTo>
                  <a:cubicBezTo>
                    <a:pt x="1146" y="817"/>
                    <a:pt x="1133" y="806"/>
                    <a:pt x="1116" y="806"/>
                  </a:cubicBezTo>
                  <a:cubicBezTo>
                    <a:pt x="1098" y="806"/>
                    <a:pt x="1083" y="821"/>
                    <a:pt x="1083" y="839"/>
                  </a:cubicBezTo>
                  <a:cubicBezTo>
                    <a:pt x="1083" y="849"/>
                    <a:pt x="1087" y="858"/>
                    <a:pt x="1094" y="864"/>
                  </a:cubicBezTo>
                  <a:cubicBezTo>
                    <a:pt x="972" y="1076"/>
                    <a:pt x="972" y="1076"/>
                    <a:pt x="972" y="1076"/>
                  </a:cubicBezTo>
                  <a:cubicBezTo>
                    <a:pt x="968" y="1075"/>
                    <a:pt x="965" y="1074"/>
                    <a:pt x="961" y="1074"/>
                  </a:cubicBezTo>
                  <a:cubicBezTo>
                    <a:pt x="945" y="1074"/>
                    <a:pt x="932" y="1086"/>
                    <a:pt x="929" y="1101"/>
                  </a:cubicBezTo>
                  <a:cubicBezTo>
                    <a:pt x="685" y="1101"/>
                    <a:pt x="685" y="1101"/>
                    <a:pt x="685" y="1101"/>
                  </a:cubicBezTo>
                  <a:cubicBezTo>
                    <a:pt x="682" y="1086"/>
                    <a:pt x="669" y="1074"/>
                    <a:pt x="653" y="1074"/>
                  </a:cubicBezTo>
                  <a:cubicBezTo>
                    <a:pt x="649" y="1074"/>
                    <a:pt x="645" y="1075"/>
                    <a:pt x="641" y="1076"/>
                  </a:cubicBezTo>
                  <a:cubicBezTo>
                    <a:pt x="520" y="866"/>
                    <a:pt x="520" y="866"/>
                    <a:pt x="520" y="866"/>
                  </a:cubicBezTo>
                  <a:cubicBezTo>
                    <a:pt x="526" y="860"/>
                    <a:pt x="531" y="851"/>
                    <a:pt x="531" y="841"/>
                  </a:cubicBezTo>
                  <a:cubicBezTo>
                    <a:pt x="531" y="830"/>
                    <a:pt x="525" y="821"/>
                    <a:pt x="517" y="815"/>
                  </a:cubicBezTo>
                  <a:cubicBezTo>
                    <a:pt x="641" y="601"/>
                    <a:pt x="641" y="601"/>
                    <a:pt x="641" y="601"/>
                  </a:cubicBezTo>
                  <a:cubicBezTo>
                    <a:pt x="644" y="603"/>
                    <a:pt x="648" y="603"/>
                    <a:pt x="653" y="603"/>
                  </a:cubicBezTo>
                  <a:cubicBezTo>
                    <a:pt x="669" y="603"/>
                    <a:pt x="683" y="591"/>
                    <a:pt x="686" y="575"/>
                  </a:cubicBezTo>
                  <a:cubicBezTo>
                    <a:pt x="929" y="575"/>
                    <a:pt x="929" y="575"/>
                    <a:pt x="929" y="575"/>
                  </a:cubicBezTo>
                  <a:cubicBezTo>
                    <a:pt x="931" y="591"/>
                    <a:pt x="945" y="603"/>
                    <a:pt x="961" y="603"/>
                  </a:cubicBezTo>
                  <a:cubicBezTo>
                    <a:pt x="980" y="603"/>
                    <a:pt x="995" y="589"/>
                    <a:pt x="995" y="570"/>
                  </a:cubicBezTo>
                  <a:cubicBezTo>
                    <a:pt x="995" y="560"/>
                    <a:pt x="990" y="550"/>
                    <a:pt x="982" y="544"/>
                  </a:cubicBezTo>
                  <a:cubicBezTo>
                    <a:pt x="1105" y="333"/>
                    <a:pt x="1105" y="333"/>
                    <a:pt x="1105" y="333"/>
                  </a:cubicBezTo>
                  <a:cubicBezTo>
                    <a:pt x="1108" y="334"/>
                    <a:pt x="1113" y="335"/>
                    <a:pt x="1117" y="335"/>
                  </a:cubicBezTo>
                  <a:cubicBezTo>
                    <a:pt x="1135" y="335"/>
                    <a:pt x="1150" y="320"/>
                    <a:pt x="1150" y="302"/>
                  </a:cubicBezTo>
                  <a:cubicBezTo>
                    <a:pt x="1150" y="283"/>
                    <a:pt x="1135" y="268"/>
                    <a:pt x="1117" y="268"/>
                  </a:cubicBezTo>
                  <a:cubicBezTo>
                    <a:pt x="1113" y="268"/>
                    <a:pt x="1109" y="269"/>
                    <a:pt x="1106" y="270"/>
                  </a:cubicBezTo>
                  <a:cubicBezTo>
                    <a:pt x="983" y="58"/>
                    <a:pt x="983" y="58"/>
                    <a:pt x="983" y="58"/>
                  </a:cubicBezTo>
                  <a:cubicBezTo>
                    <a:pt x="990" y="52"/>
                    <a:pt x="995" y="43"/>
                    <a:pt x="995" y="33"/>
                  </a:cubicBezTo>
                  <a:cubicBezTo>
                    <a:pt x="995" y="15"/>
                    <a:pt x="980" y="0"/>
                    <a:pt x="961" y="0"/>
                  </a:cubicBezTo>
                  <a:cubicBezTo>
                    <a:pt x="943" y="0"/>
                    <a:pt x="928" y="15"/>
                    <a:pt x="928" y="33"/>
                  </a:cubicBezTo>
                  <a:cubicBezTo>
                    <a:pt x="928" y="51"/>
                    <a:pt x="943" y="66"/>
                    <a:pt x="961" y="66"/>
                  </a:cubicBezTo>
                  <a:cubicBezTo>
                    <a:pt x="966" y="66"/>
                    <a:pt x="970" y="66"/>
                    <a:pt x="973" y="64"/>
                  </a:cubicBezTo>
                  <a:cubicBezTo>
                    <a:pt x="1096" y="276"/>
                    <a:pt x="1096" y="276"/>
                    <a:pt x="1096" y="276"/>
                  </a:cubicBezTo>
                  <a:cubicBezTo>
                    <a:pt x="1088" y="282"/>
                    <a:pt x="1083" y="291"/>
                    <a:pt x="1083" y="302"/>
                  </a:cubicBezTo>
                  <a:cubicBezTo>
                    <a:pt x="1083" y="311"/>
                    <a:pt x="1088" y="320"/>
                    <a:pt x="1095" y="326"/>
                  </a:cubicBezTo>
                  <a:cubicBezTo>
                    <a:pt x="972" y="539"/>
                    <a:pt x="972" y="539"/>
                    <a:pt x="972" y="539"/>
                  </a:cubicBezTo>
                  <a:cubicBezTo>
                    <a:pt x="969" y="538"/>
                    <a:pt x="965" y="537"/>
                    <a:pt x="961" y="537"/>
                  </a:cubicBezTo>
                  <a:cubicBezTo>
                    <a:pt x="945" y="537"/>
                    <a:pt x="932" y="548"/>
                    <a:pt x="929" y="564"/>
                  </a:cubicBezTo>
                  <a:cubicBezTo>
                    <a:pt x="685" y="564"/>
                    <a:pt x="685" y="564"/>
                    <a:pt x="685" y="564"/>
                  </a:cubicBezTo>
                  <a:cubicBezTo>
                    <a:pt x="682" y="548"/>
                    <a:pt x="669" y="537"/>
                    <a:pt x="653" y="537"/>
                  </a:cubicBezTo>
                  <a:cubicBezTo>
                    <a:pt x="634" y="537"/>
                    <a:pt x="619" y="552"/>
                    <a:pt x="619" y="570"/>
                  </a:cubicBezTo>
                  <a:cubicBezTo>
                    <a:pt x="619" y="580"/>
                    <a:pt x="624" y="589"/>
                    <a:pt x="631" y="595"/>
                  </a:cubicBezTo>
                  <a:cubicBezTo>
                    <a:pt x="507" y="809"/>
                    <a:pt x="507" y="809"/>
                    <a:pt x="507" y="809"/>
                  </a:cubicBezTo>
                  <a:cubicBezTo>
                    <a:pt x="504" y="808"/>
                    <a:pt x="501" y="808"/>
                    <a:pt x="497" y="808"/>
                  </a:cubicBezTo>
                  <a:cubicBezTo>
                    <a:pt x="481" y="808"/>
                    <a:pt x="468" y="819"/>
                    <a:pt x="465" y="835"/>
                  </a:cubicBezTo>
                  <a:cubicBezTo>
                    <a:pt x="221" y="835"/>
                    <a:pt x="221" y="835"/>
                    <a:pt x="221" y="835"/>
                  </a:cubicBezTo>
                  <a:cubicBezTo>
                    <a:pt x="218" y="819"/>
                    <a:pt x="205" y="808"/>
                    <a:pt x="189" y="808"/>
                  </a:cubicBezTo>
                  <a:cubicBezTo>
                    <a:pt x="185" y="808"/>
                    <a:pt x="181" y="809"/>
                    <a:pt x="178" y="810"/>
                  </a:cubicBezTo>
                  <a:cubicBezTo>
                    <a:pt x="56" y="597"/>
                    <a:pt x="56" y="597"/>
                    <a:pt x="56" y="597"/>
                  </a:cubicBezTo>
                  <a:cubicBezTo>
                    <a:pt x="62" y="591"/>
                    <a:pt x="67" y="583"/>
                    <a:pt x="67" y="573"/>
                  </a:cubicBezTo>
                  <a:cubicBezTo>
                    <a:pt x="67" y="554"/>
                    <a:pt x="52" y="539"/>
                    <a:pt x="33" y="539"/>
                  </a:cubicBezTo>
                  <a:cubicBezTo>
                    <a:pt x="15" y="539"/>
                    <a:pt x="0" y="554"/>
                    <a:pt x="0" y="573"/>
                  </a:cubicBezTo>
                  <a:cubicBezTo>
                    <a:pt x="0" y="591"/>
                    <a:pt x="15" y="606"/>
                    <a:pt x="33" y="606"/>
                  </a:cubicBezTo>
                  <a:cubicBezTo>
                    <a:pt x="38" y="606"/>
                    <a:pt x="42" y="605"/>
                    <a:pt x="45" y="604"/>
                  </a:cubicBezTo>
                  <a:cubicBezTo>
                    <a:pt x="168" y="815"/>
                    <a:pt x="168" y="815"/>
                    <a:pt x="168" y="815"/>
                  </a:cubicBezTo>
                  <a:cubicBezTo>
                    <a:pt x="160" y="822"/>
                    <a:pt x="155" y="831"/>
                    <a:pt x="155" y="841"/>
                  </a:cubicBezTo>
                  <a:cubicBezTo>
                    <a:pt x="155" y="851"/>
                    <a:pt x="160" y="860"/>
                    <a:pt x="167" y="866"/>
                  </a:cubicBezTo>
                  <a:cubicBezTo>
                    <a:pt x="44" y="1078"/>
                    <a:pt x="44" y="1078"/>
                    <a:pt x="44" y="1078"/>
                  </a:cubicBezTo>
                  <a:cubicBezTo>
                    <a:pt x="41" y="1077"/>
                    <a:pt x="37" y="1076"/>
                    <a:pt x="34" y="1076"/>
                  </a:cubicBezTo>
                  <a:cubicBezTo>
                    <a:pt x="15" y="1076"/>
                    <a:pt x="0" y="1091"/>
                    <a:pt x="0" y="1110"/>
                  </a:cubicBezTo>
                  <a:cubicBezTo>
                    <a:pt x="0" y="1128"/>
                    <a:pt x="15" y="1143"/>
                    <a:pt x="34" y="1143"/>
                  </a:cubicBezTo>
                  <a:cubicBezTo>
                    <a:pt x="52" y="1143"/>
                    <a:pt x="67" y="1128"/>
                    <a:pt x="67" y="1110"/>
                  </a:cubicBezTo>
                  <a:cubicBezTo>
                    <a:pt x="67" y="1099"/>
                    <a:pt x="62" y="1090"/>
                    <a:pt x="55" y="1084"/>
                  </a:cubicBezTo>
                  <a:cubicBezTo>
                    <a:pt x="177" y="872"/>
                    <a:pt x="177" y="872"/>
                    <a:pt x="177" y="872"/>
                  </a:cubicBezTo>
                  <a:cubicBezTo>
                    <a:pt x="181" y="874"/>
                    <a:pt x="185" y="874"/>
                    <a:pt x="189" y="874"/>
                  </a:cubicBezTo>
                  <a:cubicBezTo>
                    <a:pt x="205" y="874"/>
                    <a:pt x="219" y="862"/>
                    <a:pt x="222" y="846"/>
                  </a:cubicBezTo>
                  <a:cubicBezTo>
                    <a:pt x="465" y="846"/>
                    <a:pt x="465" y="846"/>
                    <a:pt x="465" y="846"/>
                  </a:cubicBezTo>
                  <a:cubicBezTo>
                    <a:pt x="467" y="862"/>
                    <a:pt x="481" y="874"/>
                    <a:pt x="497" y="874"/>
                  </a:cubicBezTo>
                  <a:cubicBezTo>
                    <a:pt x="502" y="874"/>
                    <a:pt x="506" y="874"/>
                    <a:pt x="509" y="872"/>
                  </a:cubicBezTo>
                  <a:cubicBezTo>
                    <a:pt x="631" y="1082"/>
                    <a:pt x="631" y="1082"/>
                    <a:pt x="631" y="1082"/>
                  </a:cubicBezTo>
                  <a:cubicBezTo>
                    <a:pt x="624" y="1089"/>
                    <a:pt x="619" y="1097"/>
                    <a:pt x="619" y="1107"/>
                  </a:cubicBezTo>
                  <a:cubicBezTo>
                    <a:pt x="619" y="1117"/>
                    <a:pt x="624" y="1126"/>
                    <a:pt x="631" y="1132"/>
                  </a:cubicBezTo>
                  <a:cubicBezTo>
                    <a:pt x="508" y="1344"/>
                    <a:pt x="508" y="1344"/>
                    <a:pt x="508" y="1344"/>
                  </a:cubicBezTo>
                  <a:cubicBezTo>
                    <a:pt x="505" y="1343"/>
                    <a:pt x="501" y="1343"/>
                    <a:pt x="497" y="1343"/>
                  </a:cubicBezTo>
                  <a:cubicBezTo>
                    <a:pt x="481" y="1343"/>
                    <a:pt x="467" y="1355"/>
                    <a:pt x="465" y="1371"/>
                  </a:cubicBezTo>
                  <a:cubicBezTo>
                    <a:pt x="222" y="1371"/>
                    <a:pt x="222" y="1371"/>
                    <a:pt x="222" y="1371"/>
                  </a:cubicBezTo>
                  <a:cubicBezTo>
                    <a:pt x="219" y="1355"/>
                    <a:pt x="205" y="1343"/>
                    <a:pt x="189" y="1343"/>
                  </a:cubicBezTo>
                  <a:cubicBezTo>
                    <a:pt x="170" y="1343"/>
                    <a:pt x="155" y="1358"/>
                    <a:pt x="155" y="1376"/>
                  </a:cubicBezTo>
                  <a:cubicBezTo>
                    <a:pt x="155" y="1386"/>
                    <a:pt x="160" y="1395"/>
                    <a:pt x="167" y="1401"/>
                  </a:cubicBezTo>
                  <a:cubicBezTo>
                    <a:pt x="44" y="1613"/>
                    <a:pt x="44" y="1613"/>
                    <a:pt x="44" y="1613"/>
                  </a:cubicBezTo>
                  <a:cubicBezTo>
                    <a:pt x="41" y="1612"/>
                    <a:pt x="37" y="1611"/>
                    <a:pt x="33" y="1611"/>
                  </a:cubicBezTo>
                  <a:cubicBezTo>
                    <a:pt x="15" y="1611"/>
                    <a:pt x="0" y="1626"/>
                    <a:pt x="0" y="1645"/>
                  </a:cubicBezTo>
                  <a:cubicBezTo>
                    <a:pt x="0" y="1663"/>
                    <a:pt x="15" y="1678"/>
                    <a:pt x="33" y="1678"/>
                  </a:cubicBezTo>
                  <a:cubicBezTo>
                    <a:pt x="52" y="1678"/>
                    <a:pt x="67" y="1663"/>
                    <a:pt x="67" y="1645"/>
                  </a:cubicBezTo>
                  <a:cubicBezTo>
                    <a:pt x="67" y="1634"/>
                    <a:pt x="62" y="1625"/>
                    <a:pt x="54" y="1619"/>
                  </a:cubicBezTo>
                  <a:cubicBezTo>
                    <a:pt x="177" y="1407"/>
                    <a:pt x="177" y="1407"/>
                    <a:pt x="177" y="1407"/>
                  </a:cubicBezTo>
                  <a:cubicBezTo>
                    <a:pt x="180" y="1408"/>
                    <a:pt x="184" y="1409"/>
                    <a:pt x="189" y="1409"/>
                  </a:cubicBezTo>
                  <a:cubicBezTo>
                    <a:pt x="205" y="1409"/>
                    <a:pt x="218" y="1398"/>
                    <a:pt x="221" y="1383"/>
                  </a:cubicBezTo>
                  <a:cubicBezTo>
                    <a:pt x="465" y="1383"/>
                    <a:pt x="465" y="1383"/>
                    <a:pt x="465" y="1383"/>
                  </a:cubicBezTo>
                  <a:cubicBezTo>
                    <a:pt x="468" y="1398"/>
                    <a:pt x="481" y="1409"/>
                    <a:pt x="497" y="1409"/>
                  </a:cubicBezTo>
                  <a:cubicBezTo>
                    <a:pt x="502" y="1409"/>
                    <a:pt x="505" y="1408"/>
                    <a:pt x="509" y="1407"/>
                  </a:cubicBezTo>
                  <a:cubicBezTo>
                    <a:pt x="631" y="1618"/>
                    <a:pt x="631" y="1618"/>
                    <a:pt x="631" y="1618"/>
                  </a:cubicBezTo>
                  <a:cubicBezTo>
                    <a:pt x="624" y="1624"/>
                    <a:pt x="619" y="1632"/>
                    <a:pt x="619" y="1642"/>
                  </a:cubicBezTo>
                  <a:cubicBezTo>
                    <a:pt x="619" y="1661"/>
                    <a:pt x="634" y="1676"/>
                    <a:pt x="653" y="1676"/>
                  </a:cubicBezTo>
                  <a:cubicBezTo>
                    <a:pt x="669" y="1676"/>
                    <a:pt x="682" y="1664"/>
                    <a:pt x="685" y="1649"/>
                  </a:cubicBezTo>
                  <a:cubicBezTo>
                    <a:pt x="928" y="1649"/>
                    <a:pt x="928" y="1649"/>
                    <a:pt x="928" y="1649"/>
                  </a:cubicBezTo>
                  <a:cubicBezTo>
                    <a:pt x="932" y="1664"/>
                    <a:pt x="945" y="1675"/>
                    <a:pt x="961" y="1675"/>
                  </a:cubicBezTo>
                  <a:cubicBezTo>
                    <a:pt x="965" y="1675"/>
                    <a:pt x="969" y="1675"/>
                    <a:pt x="973" y="1673"/>
                  </a:cubicBezTo>
                  <a:cubicBezTo>
                    <a:pt x="1094" y="1884"/>
                    <a:pt x="1094" y="1884"/>
                    <a:pt x="1094" y="1884"/>
                  </a:cubicBezTo>
                  <a:cubicBezTo>
                    <a:pt x="1087" y="1890"/>
                    <a:pt x="1083" y="1899"/>
                    <a:pt x="1083" y="1909"/>
                  </a:cubicBezTo>
                  <a:cubicBezTo>
                    <a:pt x="1083" y="1927"/>
                    <a:pt x="1098" y="1942"/>
                    <a:pt x="1116" y="1942"/>
                  </a:cubicBezTo>
                  <a:cubicBezTo>
                    <a:pt x="1132" y="1942"/>
                    <a:pt x="1146" y="1930"/>
                    <a:pt x="1149" y="1915"/>
                  </a:cubicBezTo>
                  <a:cubicBezTo>
                    <a:pt x="1392" y="1915"/>
                    <a:pt x="1392" y="1915"/>
                    <a:pt x="1392" y="1915"/>
                  </a:cubicBezTo>
                  <a:cubicBezTo>
                    <a:pt x="1395" y="1930"/>
                    <a:pt x="1409" y="1942"/>
                    <a:pt x="1425" y="1942"/>
                  </a:cubicBezTo>
                  <a:cubicBezTo>
                    <a:pt x="1429" y="1942"/>
                    <a:pt x="1432" y="1941"/>
                    <a:pt x="1435" y="1940"/>
                  </a:cubicBezTo>
                  <a:cubicBezTo>
                    <a:pt x="1558" y="2152"/>
                    <a:pt x="1558" y="2152"/>
                    <a:pt x="1558" y="2152"/>
                  </a:cubicBezTo>
                  <a:cubicBezTo>
                    <a:pt x="1551" y="2158"/>
                    <a:pt x="1547" y="2167"/>
                    <a:pt x="1547" y="2177"/>
                  </a:cubicBezTo>
                  <a:cubicBezTo>
                    <a:pt x="1547" y="2187"/>
                    <a:pt x="1551" y="2196"/>
                    <a:pt x="1558" y="2202"/>
                  </a:cubicBezTo>
                  <a:cubicBezTo>
                    <a:pt x="1435" y="2414"/>
                    <a:pt x="1435" y="2414"/>
                    <a:pt x="1435" y="2414"/>
                  </a:cubicBezTo>
                  <a:cubicBezTo>
                    <a:pt x="1432" y="2413"/>
                    <a:pt x="1428" y="2412"/>
                    <a:pt x="1425" y="2412"/>
                  </a:cubicBezTo>
                  <a:cubicBezTo>
                    <a:pt x="1406" y="2412"/>
                    <a:pt x="1391" y="2427"/>
                    <a:pt x="1391" y="2445"/>
                  </a:cubicBezTo>
                  <a:cubicBezTo>
                    <a:pt x="1391" y="2464"/>
                    <a:pt x="1406" y="2479"/>
                    <a:pt x="1425" y="2479"/>
                  </a:cubicBezTo>
                  <a:cubicBezTo>
                    <a:pt x="1429" y="2479"/>
                    <a:pt x="1433" y="2478"/>
                    <a:pt x="1436" y="2477"/>
                  </a:cubicBezTo>
                  <a:cubicBezTo>
                    <a:pt x="1558" y="2687"/>
                    <a:pt x="1558" y="2687"/>
                    <a:pt x="1558" y="2687"/>
                  </a:cubicBezTo>
                  <a:cubicBezTo>
                    <a:pt x="1551" y="2693"/>
                    <a:pt x="1547" y="2702"/>
                    <a:pt x="1547" y="2712"/>
                  </a:cubicBezTo>
                  <a:cubicBezTo>
                    <a:pt x="1547" y="2730"/>
                    <a:pt x="1562" y="2745"/>
                    <a:pt x="1580" y="2745"/>
                  </a:cubicBezTo>
                  <a:cubicBezTo>
                    <a:pt x="1598" y="2745"/>
                    <a:pt x="1613" y="2730"/>
                    <a:pt x="1613" y="2712"/>
                  </a:cubicBezTo>
                  <a:cubicBezTo>
                    <a:pt x="1613" y="2693"/>
                    <a:pt x="1598" y="2678"/>
                    <a:pt x="1580" y="2678"/>
                  </a:cubicBezTo>
                  <a:cubicBezTo>
                    <a:pt x="1576" y="2678"/>
                    <a:pt x="1572" y="2679"/>
                    <a:pt x="1568" y="2681"/>
                  </a:cubicBezTo>
                  <a:cubicBezTo>
                    <a:pt x="1446" y="2470"/>
                    <a:pt x="1446" y="2470"/>
                    <a:pt x="1446" y="2470"/>
                  </a:cubicBezTo>
                  <a:cubicBezTo>
                    <a:pt x="1453" y="2464"/>
                    <a:pt x="1458" y="2455"/>
                    <a:pt x="1458" y="2445"/>
                  </a:cubicBezTo>
                  <a:cubicBezTo>
                    <a:pt x="1458" y="2435"/>
                    <a:pt x="1453" y="2426"/>
                    <a:pt x="1446" y="2420"/>
                  </a:cubicBezTo>
                  <a:cubicBezTo>
                    <a:pt x="1568" y="2208"/>
                    <a:pt x="1568" y="2208"/>
                    <a:pt x="1568" y="2208"/>
                  </a:cubicBezTo>
                  <a:cubicBezTo>
                    <a:pt x="1572" y="2209"/>
                    <a:pt x="1576" y="2210"/>
                    <a:pt x="1580" y="2210"/>
                  </a:cubicBezTo>
                  <a:cubicBezTo>
                    <a:pt x="1596" y="2210"/>
                    <a:pt x="1610" y="2198"/>
                    <a:pt x="1613" y="2182"/>
                  </a:cubicBezTo>
                  <a:cubicBezTo>
                    <a:pt x="1856" y="2182"/>
                    <a:pt x="1856" y="2182"/>
                    <a:pt x="1856" y="2182"/>
                  </a:cubicBezTo>
                  <a:cubicBezTo>
                    <a:pt x="1858" y="2198"/>
                    <a:pt x="1872" y="2210"/>
                    <a:pt x="1888" y="2210"/>
                  </a:cubicBezTo>
                  <a:cubicBezTo>
                    <a:pt x="1893" y="2210"/>
                    <a:pt x="1897" y="2209"/>
                    <a:pt x="1900" y="2208"/>
                  </a:cubicBezTo>
                  <a:cubicBezTo>
                    <a:pt x="2023" y="2420"/>
                    <a:pt x="2023" y="2420"/>
                    <a:pt x="2023" y="2420"/>
                  </a:cubicBezTo>
                  <a:cubicBezTo>
                    <a:pt x="2015" y="2426"/>
                    <a:pt x="2010" y="2435"/>
                    <a:pt x="2010" y="2445"/>
                  </a:cubicBezTo>
                  <a:cubicBezTo>
                    <a:pt x="2010" y="2464"/>
                    <a:pt x="2025" y="2479"/>
                    <a:pt x="2044" y="2479"/>
                  </a:cubicBezTo>
                  <a:cubicBezTo>
                    <a:pt x="2062" y="2479"/>
                    <a:pt x="2077" y="2464"/>
                    <a:pt x="2077" y="2445"/>
                  </a:cubicBezTo>
                  <a:cubicBezTo>
                    <a:pt x="2077" y="2427"/>
                    <a:pt x="2062" y="2412"/>
                    <a:pt x="2044" y="2412"/>
                  </a:cubicBezTo>
                  <a:cubicBezTo>
                    <a:pt x="2040" y="2412"/>
                    <a:pt x="2036" y="2413"/>
                    <a:pt x="2033" y="2414"/>
                  </a:cubicBezTo>
                  <a:cubicBezTo>
                    <a:pt x="1911" y="2202"/>
                    <a:pt x="1911" y="2202"/>
                    <a:pt x="1911" y="2202"/>
                  </a:cubicBezTo>
                  <a:cubicBezTo>
                    <a:pt x="1917" y="2196"/>
                    <a:pt x="1922" y="2187"/>
                    <a:pt x="1922" y="2177"/>
                  </a:cubicBezTo>
                  <a:cubicBezTo>
                    <a:pt x="1922" y="2167"/>
                    <a:pt x="1917" y="2158"/>
                    <a:pt x="1911" y="2152"/>
                  </a:cubicBezTo>
                  <a:cubicBezTo>
                    <a:pt x="2033" y="1940"/>
                    <a:pt x="2033" y="1940"/>
                    <a:pt x="2033" y="1940"/>
                  </a:cubicBezTo>
                  <a:cubicBezTo>
                    <a:pt x="2037" y="1941"/>
                    <a:pt x="2040" y="1942"/>
                    <a:pt x="2044" y="1942"/>
                  </a:cubicBezTo>
                  <a:cubicBezTo>
                    <a:pt x="2060" y="1942"/>
                    <a:pt x="2073" y="1930"/>
                    <a:pt x="2077" y="1915"/>
                  </a:cubicBezTo>
                  <a:cubicBezTo>
                    <a:pt x="2320" y="1915"/>
                    <a:pt x="2320" y="1915"/>
                    <a:pt x="2320" y="1915"/>
                  </a:cubicBezTo>
                  <a:cubicBezTo>
                    <a:pt x="2323" y="1930"/>
                    <a:pt x="2336" y="1942"/>
                    <a:pt x="2352" y="1942"/>
                  </a:cubicBezTo>
                  <a:cubicBezTo>
                    <a:pt x="2371" y="1942"/>
                    <a:pt x="2386" y="1927"/>
                    <a:pt x="2386" y="1909"/>
                  </a:cubicBezTo>
                  <a:cubicBezTo>
                    <a:pt x="2386" y="1890"/>
                    <a:pt x="2371" y="1875"/>
                    <a:pt x="2352" y="1875"/>
                  </a:cubicBezTo>
                  <a:cubicBezTo>
                    <a:pt x="2336" y="1875"/>
                    <a:pt x="2322" y="1887"/>
                    <a:pt x="2320" y="1903"/>
                  </a:cubicBezTo>
                  <a:cubicBezTo>
                    <a:pt x="2077" y="1903"/>
                    <a:pt x="2077" y="1903"/>
                    <a:pt x="2077" y="1903"/>
                  </a:cubicBezTo>
                  <a:cubicBezTo>
                    <a:pt x="2074" y="1887"/>
                    <a:pt x="2060" y="1875"/>
                    <a:pt x="2044" y="1875"/>
                  </a:cubicBezTo>
                  <a:cubicBezTo>
                    <a:pt x="2040" y="1875"/>
                    <a:pt x="2036" y="1876"/>
                    <a:pt x="2032" y="1877"/>
                  </a:cubicBezTo>
                  <a:cubicBezTo>
                    <a:pt x="1910" y="1667"/>
                    <a:pt x="1910" y="1667"/>
                    <a:pt x="1910" y="1667"/>
                  </a:cubicBezTo>
                  <a:cubicBezTo>
                    <a:pt x="1917" y="1661"/>
                    <a:pt x="1922" y="1652"/>
                    <a:pt x="1922" y="1642"/>
                  </a:cubicBezTo>
                  <a:cubicBezTo>
                    <a:pt x="1922" y="1632"/>
                    <a:pt x="1917" y="1623"/>
                    <a:pt x="1910" y="1616"/>
                  </a:cubicBezTo>
                  <a:cubicBezTo>
                    <a:pt x="2032" y="1405"/>
                    <a:pt x="2032" y="1405"/>
                    <a:pt x="2032" y="1405"/>
                  </a:cubicBezTo>
                  <a:cubicBezTo>
                    <a:pt x="2036" y="1406"/>
                    <a:pt x="2040" y="1407"/>
                    <a:pt x="2044" y="1407"/>
                  </a:cubicBezTo>
                  <a:cubicBezTo>
                    <a:pt x="2060" y="1407"/>
                    <a:pt x="2074" y="1395"/>
                    <a:pt x="2077" y="1379"/>
                  </a:cubicBezTo>
                  <a:cubicBezTo>
                    <a:pt x="2320" y="1379"/>
                    <a:pt x="2320" y="1379"/>
                    <a:pt x="2320" y="1379"/>
                  </a:cubicBezTo>
                  <a:cubicBezTo>
                    <a:pt x="2322" y="1395"/>
                    <a:pt x="2336" y="1407"/>
                    <a:pt x="2352" y="1407"/>
                  </a:cubicBezTo>
                  <a:cubicBezTo>
                    <a:pt x="2357" y="1407"/>
                    <a:pt x="2361" y="1406"/>
                    <a:pt x="2364" y="1405"/>
                  </a:cubicBezTo>
                  <a:cubicBezTo>
                    <a:pt x="2487" y="1616"/>
                    <a:pt x="2487" y="1616"/>
                    <a:pt x="2487" y="1616"/>
                  </a:cubicBezTo>
                  <a:cubicBezTo>
                    <a:pt x="2479" y="1623"/>
                    <a:pt x="2474" y="1632"/>
                    <a:pt x="2474" y="1642"/>
                  </a:cubicBezTo>
                  <a:cubicBezTo>
                    <a:pt x="2474" y="1661"/>
                    <a:pt x="2489" y="1675"/>
                    <a:pt x="2508" y="1675"/>
                  </a:cubicBezTo>
                  <a:cubicBezTo>
                    <a:pt x="2526" y="1675"/>
                    <a:pt x="2541" y="1661"/>
                    <a:pt x="2541" y="1642"/>
                  </a:cubicBezTo>
                  <a:cubicBezTo>
                    <a:pt x="2541" y="1624"/>
                    <a:pt x="2526" y="1609"/>
                    <a:pt x="2508" y="1609"/>
                  </a:cubicBezTo>
                  <a:close/>
                  <a:moveTo>
                    <a:pt x="1104" y="870"/>
                  </a:moveTo>
                  <a:cubicBezTo>
                    <a:pt x="1108" y="871"/>
                    <a:pt x="1112" y="872"/>
                    <a:pt x="1116" y="872"/>
                  </a:cubicBezTo>
                  <a:cubicBezTo>
                    <a:pt x="1133" y="872"/>
                    <a:pt x="1147" y="860"/>
                    <a:pt x="1149" y="844"/>
                  </a:cubicBezTo>
                  <a:cubicBezTo>
                    <a:pt x="1392" y="844"/>
                    <a:pt x="1392" y="844"/>
                    <a:pt x="1392" y="844"/>
                  </a:cubicBezTo>
                  <a:cubicBezTo>
                    <a:pt x="1395" y="860"/>
                    <a:pt x="1408" y="872"/>
                    <a:pt x="1425" y="872"/>
                  </a:cubicBezTo>
                  <a:cubicBezTo>
                    <a:pt x="1429" y="872"/>
                    <a:pt x="1433" y="871"/>
                    <a:pt x="1437" y="870"/>
                  </a:cubicBezTo>
                  <a:cubicBezTo>
                    <a:pt x="1558" y="1080"/>
                    <a:pt x="1558" y="1080"/>
                    <a:pt x="1558" y="1080"/>
                  </a:cubicBezTo>
                  <a:cubicBezTo>
                    <a:pt x="1551" y="1086"/>
                    <a:pt x="1547" y="1095"/>
                    <a:pt x="1547" y="1105"/>
                  </a:cubicBezTo>
                  <a:cubicBezTo>
                    <a:pt x="1547" y="1115"/>
                    <a:pt x="1551" y="1124"/>
                    <a:pt x="1558" y="1130"/>
                  </a:cubicBezTo>
                  <a:cubicBezTo>
                    <a:pt x="1435" y="1342"/>
                    <a:pt x="1435" y="1342"/>
                    <a:pt x="1435" y="1342"/>
                  </a:cubicBezTo>
                  <a:cubicBezTo>
                    <a:pt x="1432" y="1341"/>
                    <a:pt x="1429" y="1340"/>
                    <a:pt x="1425" y="1340"/>
                  </a:cubicBezTo>
                  <a:cubicBezTo>
                    <a:pt x="1409" y="1340"/>
                    <a:pt x="1395" y="1352"/>
                    <a:pt x="1392" y="1367"/>
                  </a:cubicBezTo>
                  <a:cubicBezTo>
                    <a:pt x="1149" y="1367"/>
                    <a:pt x="1149" y="1367"/>
                    <a:pt x="1149" y="1367"/>
                  </a:cubicBezTo>
                  <a:cubicBezTo>
                    <a:pt x="1146" y="1352"/>
                    <a:pt x="1132" y="1340"/>
                    <a:pt x="1116" y="1340"/>
                  </a:cubicBezTo>
                  <a:cubicBezTo>
                    <a:pt x="1112" y="1340"/>
                    <a:pt x="1108" y="1341"/>
                    <a:pt x="1104" y="1343"/>
                  </a:cubicBezTo>
                  <a:cubicBezTo>
                    <a:pt x="983" y="1133"/>
                    <a:pt x="983" y="1133"/>
                    <a:pt x="983" y="1133"/>
                  </a:cubicBezTo>
                  <a:cubicBezTo>
                    <a:pt x="990" y="1126"/>
                    <a:pt x="995" y="1117"/>
                    <a:pt x="995" y="1107"/>
                  </a:cubicBezTo>
                  <a:cubicBezTo>
                    <a:pt x="995" y="1097"/>
                    <a:pt x="990" y="1088"/>
                    <a:pt x="982" y="1082"/>
                  </a:cubicBezTo>
                  <a:lnTo>
                    <a:pt x="1104" y="870"/>
                  </a:lnTo>
                  <a:close/>
                  <a:moveTo>
                    <a:pt x="519" y="1401"/>
                  </a:moveTo>
                  <a:cubicBezTo>
                    <a:pt x="526" y="1395"/>
                    <a:pt x="531" y="1386"/>
                    <a:pt x="531" y="1376"/>
                  </a:cubicBezTo>
                  <a:cubicBezTo>
                    <a:pt x="531" y="1366"/>
                    <a:pt x="526" y="1356"/>
                    <a:pt x="518" y="1350"/>
                  </a:cubicBezTo>
                  <a:cubicBezTo>
                    <a:pt x="641" y="1138"/>
                    <a:pt x="641" y="1138"/>
                    <a:pt x="641" y="1138"/>
                  </a:cubicBezTo>
                  <a:cubicBezTo>
                    <a:pt x="644" y="1140"/>
                    <a:pt x="648" y="1141"/>
                    <a:pt x="653" y="1141"/>
                  </a:cubicBezTo>
                  <a:cubicBezTo>
                    <a:pt x="669" y="1141"/>
                    <a:pt x="683" y="1129"/>
                    <a:pt x="686" y="1113"/>
                  </a:cubicBezTo>
                  <a:cubicBezTo>
                    <a:pt x="928" y="1113"/>
                    <a:pt x="928" y="1113"/>
                    <a:pt x="928" y="1113"/>
                  </a:cubicBezTo>
                  <a:cubicBezTo>
                    <a:pt x="931" y="1129"/>
                    <a:pt x="945" y="1141"/>
                    <a:pt x="961" y="1141"/>
                  </a:cubicBezTo>
                  <a:cubicBezTo>
                    <a:pt x="965" y="1141"/>
                    <a:pt x="969" y="1140"/>
                    <a:pt x="973" y="1139"/>
                  </a:cubicBezTo>
                  <a:cubicBezTo>
                    <a:pt x="1094" y="1349"/>
                    <a:pt x="1094" y="1349"/>
                    <a:pt x="1094" y="1349"/>
                  </a:cubicBezTo>
                  <a:cubicBezTo>
                    <a:pt x="1087" y="1355"/>
                    <a:pt x="1083" y="1364"/>
                    <a:pt x="1083" y="1374"/>
                  </a:cubicBezTo>
                  <a:cubicBezTo>
                    <a:pt x="1083" y="1383"/>
                    <a:pt x="1087" y="1392"/>
                    <a:pt x="1094" y="1398"/>
                  </a:cubicBezTo>
                  <a:cubicBezTo>
                    <a:pt x="972" y="1611"/>
                    <a:pt x="972" y="1611"/>
                    <a:pt x="972" y="1611"/>
                  </a:cubicBezTo>
                  <a:cubicBezTo>
                    <a:pt x="968" y="1610"/>
                    <a:pt x="965" y="1609"/>
                    <a:pt x="961" y="1609"/>
                  </a:cubicBezTo>
                  <a:cubicBezTo>
                    <a:pt x="944" y="1609"/>
                    <a:pt x="931" y="1621"/>
                    <a:pt x="928" y="1637"/>
                  </a:cubicBezTo>
                  <a:cubicBezTo>
                    <a:pt x="686" y="1637"/>
                    <a:pt x="686" y="1637"/>
                    <a:pt x="686" y="1637"/>
                  </a:cubicBezTo>
                  <a:cubicBezTo>
                    <a:pt x="683" y="1621"/>
                    <a:pt x="669" y="1609"/>
                    <a:pt x="653" y="1609"/>
                  </a:cubicBezTo>
                  <a:cubicBezTo>
                    <a:pt x="648" y="1609"/>
                    <a:pt x="644" y="1610"/>
                    <a:pt x="641" y="1611"/>
                  </a:cubicBezTo>
                  <a:lnTo>
                    <a:pt x="519" y="1401"/>
                  </a:lnTo>
                  <a:close/>
                  <a:moveTo>
                    <a:pt x="983" y="1667"/>
                  </a:moveTo>
                  <a:cubicBezTo>
                    <a:pt x="990" y="1661"/>
                    <a:pt x="994" y="1652"/>
                    <a:pt x="994" y="1642"/>
                  </a:cubicBezTo>
                  <a:cubicBezTo>
                    <a:pt x="994" y="1632"/>
                    <a:pt x="989" y="1623"/>
                    <a:pt x="982" y="1616"/>
                  </a:cubicBezTo>
                  <a:cubicBezTo>
                    <a:pt x="1104" y="1405"/>
                    <a:pt x="1104" y="1405"/>
                    <a:pt x="1104" y="1405"/>
                  </a:cubicBezTo>
                  <a:cubicBezTo>
                    <a:pt x="1108" y="1406"/>
                    <a:pt x="1112" y="1407"/>
                    <a:pt x="1116" y="1407"/>
                  </a:cubicBezTo>
                  <a:cubicBezTo>
                    <a:pt x="1133" y="1407"/>
                    <a:pt x="1147" y="1395"/>
                    <a:pt x="1149" y="1379"/>
                  </a:cubicBezTo>
                  <a:cubicBezTo>
                    <a:pt x="1392" y="1379"/>
                    <a:pt x="1392" y="1379"/>
                    <a:pt x="1392" y="1379"/>
                  </a:cubicBezTo>
                  <a:cubicBezTo>
                    <a:pt x="1394" y="1395"/>
                    <a:pt x="1408" y="1407"/>
                    <a:pt x="1425" y="1407"/>
                  </a:cubicBezTo>
                  <a:cubicBezTo>
                    <a:pt x="1429" y="1407"/>
                    <a:pt x="1433" y="1406"/>
                    <a:pt x="1437" y="1405"/>
                  </a:cubicBezTo>
                  <a:cubicBezTo>
                    <a:pt x="1559" y="1616"/>
                    <a:pt x="1559" y="1616"/>
                    <a:pt x="1559" y="1616"/>
                  </a:cubicBezTo>
                  <a:cubicBezTo>
                    <a:pt x="1552" y="1623"/>
                    <a:pt x="1547" y="1632"/>
                    <a:pt x="1547" y="1642"/>
                  </a:cubicBezTo>
                  <a:cubicBezTo>
                    <a:pt x="1547" y="1652"/>
                    <a:pt x="1551" y="1661"/>
                    <a:pt x="1558" y="1667"/>
                  </a:cubicBezTo>
                  <a:cubicBezTo>
                    <a:pt x="1436" y="1877"/>
                    <a:pt x="1436" y="1877"/>
                    <a:pt x="1436" y="1877"/>
                  </a:cubicBezTo>
                  <a:cubicBezTo>
                    <a:pt x="1433" y="1876"/>
                    <a:pt x="1429" y="1875"/>
                    <a:pt x="1425" y="1875"/>
                  </a:cubicBezTo>
                  <a:cubicBezTo>
                    <a:pt x="1408" y="1875"/>
                    <a:pt x="1394" y="1887"/>
                    <a:pt x="1392" y="1903"/>
                  </a:cubicBezTo>
                  <a:cubicBezTo>
                    <a:pt x="1149" y="1903"/>
                    <a:pt x="1149" y="1903"/>
                    <a:pt x="1149" y="1903"/>
                  </a:cubicBezTo>
                  <a:cubicBezTo>
                    <a:pt x="1147" y="1887"/>
                    <a:pt x="1133" y="1875"/>
                    <a:pt x="1116" y="1875"/>
                  </a:cubicBezTo>
                  <a:cubicBezTo>
                    <a:pt x="1112" y="1875"/>
                    <a:pt x="1108" y="1876"/>
                    <a:pt x="1104" y="1877"/>
                  </a:cubicBezTo>
                  <a:lnTo>
                    <a:pt x="983" y="1667"/>
                  </a:lnTo>
                  <a:close/>
                  <a:moveTo>
                    <a:pt x="2022" y="1884"/>
                  </a:moveTo>
                  <a:cubicBezTo>
                    <a:pt x="2015" y="1890"/>
                    <a:pt x="2011" y="1899"/>
                    <a:pt x="2011" y="1909"/>
                  </a:cubicBezTo>
                  <a:cubicBezTo>
                    <a:pt x="2011" y="1919"/>
                    <a:pt x="2015" y="1928"/>
                    <a:pt x="2023" y="1934"/>
                  </a:cubicBezTo>
                  <a:cubicBezTo>
                    <a:pt x="1901" y="2146"/>
                    <a:pt x="1901" y="2146"/>
                    <a:pt x="1901" y="2146"/>
                  </a:cubicBezTo>
                  <a:cubicBezTo>
                    <a:pt x="1897" y="2144"/>
                    <a:pt x="1893" y="2144"/>
                    <a:pt x="1888" y="2144"/>
                  </a:cubicBezTo>
                  <a:cubicBezTo>
                    <a:pt x="1872" y="2144"/>
                    <a:pt x="1859" y="2155"/>
                    <a:pt x="1856" y="2170"/>
                  </a:cubicBezTo>
                  <a:cubicBezTo>
                    <a:pt x="1613" y="2170"/>
                    <a:pt x="1613" y="2170"/>
                    <a:pt x="1613" y="2170"/>
                  </a:cubicBezTo>
                  <a:cubicBezTo>
                    <a:pt x="1609" y="2155"/>
                    <a:pt x="1596" y="2144"/>
                    <a:pt x="1580" y="2144"/>
                  </a:cubicBezTo>
                  <a:cubicBezTo>
                    <a:pt x="1576" y="2144"/>
                    <a:pt x="1572" y="2144"/>
                    <a:pt x="1568" y="2146"/>
                  </a:cubicBezTo>
                  <a:cubicBezTo>
                    <a:pt x="1446" y="1934"/>
                    <a:pt x="1446" y="1934"/>
                    <a:pt x="1446" y="1934"/>
                  </a:cubicBezTo>
                  <a:cubicBezTo>
                    <a:pt x="1453" y="1928"/>
                    <a:pt x="1458" y="1919"/>
                    <a:pt x="1458" y="1909"/>
                  </a:cubicBezTo>
                  <a:cubicBezTo>
                    <a:pt x="1458" y="1899"/>
                    <a:pt x="1454" y="1890"/>
                    <a:pt x="1447" y="1883"/>
                  </a:cubicBezTo>
                  <a:cubicBezTo>
                    <a:pt x="1568" y="1673"/>
                    <a:pt x="1568" y="1673"/>
                    <a:pt x="1568" y="1673"/>
                  </a:cubicBezTo>
                  <a:cubicBezTo>
                    <a:pt x="1572" y="1675"/>
                    <a:pt x="1576" y="1675"/>
                    <a:pt x="1580" y="1675"/>
                  </a:cubicBezTo>
                  <a:cubicBezTo>
                    <a:pt x="1597" y="1675"/>
                    <a:pt x="1611" y="1663"/>
                    <a:pt x="1613" y="1647"/>
                  </a:cubicBezTo>
                  <a:cubicBezTo>
                    <a:pt x="1856" y="1647"/>
                    <a:pt x="1856" y="1647"/>
                    <a:pt x="1856" y="1647"/>
                  </a:cubicBezTo>
                  <a:cubicBezTo>
                    <a:pt x="1858" y="1663"/>
                    <a:pt x="1872" y="1675"/>
                    <a:pt x="1889" y="1675"/>
                  </a:cubicBezTo>
                  <a:cubicBezTo>
                    <a:pt x="1893" y="1675"/>
                    <a:pt x="1897" y="1675"/>
                    <a:pt x="1900" y="1673"/>
                  </a:cubicBezTo>
                  <a:lnTo>
                    <a:pt x="2022" y="1884"/>
                  </a:lnTo>
                  <a:close/>
                  <a:moveTo>
                    <a:pt x="1899" y="1611"/>
                  </a:moveTo>
                  <a:cubicBezTo>
                    <a:pt x="1896" y="1610"/>
                    <a:pt x="1892" y="1609"/>
                    <a:pt x="1889" y="1609"/>
                  </a:cubicBezTo>
                  <a:cubicBezTo>
                    <a:pt x="1872" y="1609"/>
                    <a:pt x="1859" y="1620"/>
                    <a:pt x="1856" y="1635"/>
                  </a:cubicBezTo>
                  <a:cubicBezTo>
                    <a:pt x="1613" y="1635"/>
                    <a:pt x="1613" y="1635"/>
                    <a:pt x="1613" y="1635"/>
                  </a:cubicBezTo>
                  <a:cubicBezTo>
                    <a:pt x="1610" y="1620"/>
                    <a:pt x="1596" y="1609"/>
                    <a:pt x="1580" y="1609"/>
                  </a:cubicBezTo>
                  <a:cubicBezTo>
                    <a:pt x="1576" y="1609"/>
                    <a:pt x="1573" y="1610"/>
                    <a:pt x="1570" y="1611"/>
                  </a:cubicBezTo>
                  <a:cubicBezTo>
                    <a:pt x="1447" y="1398"/>
                    <a:pt x="1447" y="1398"/>
                    <a:pt x="1447" y="1398"/>
                  </a:cubicBezTo>
                  <a:cubicBezTo>
                    <a:pt x="1454" y="1392"/>
                    <a:pt x="1458" y="1383"/>
                    <a:pt x="1458" y="1374"/>
                  </a:cubicBezTo>
                  <a:cubicBezTo>
                    <a:pt x="1458" y="1363"/>
                    <a:pt x="1453" y="1354"/>
                    <a:pt x="1446" y="1348"/>
                  </a:cubicBezTo>
                  <a:cubicBezTo>
                    <a:pt x="1568" y="1136"/>
                    <a:pt x="1568" y="1136"/>
                    <a:pt x="1568" y="1136"/>
                  </a:cubicBezTo>
                  <a:cubicBezTo>
                    <a:pt x="1572" y="1138"/>
                    <a:pt x="1576" y="1139"/>
                    <a:pt x="1580" y="1139"/>
                  </a:cubicBezTo>
                  <a:cubicBezTo>
                    <a:pt x="1597" y="1139"/>
                    <a:pt x="1611" y="1126"/>
                    <a:pt x="1613" y="1110"/>
                  </a:cubicBezTo>
                  <a:cubicBezTo>
                    <a:pt x="1856" y="1110"/>
                    <a:pt x="1856" y="1110"/>
                    <a:pt x="1856" y="1110"/>
                  </a:cubicBezTo>
                  <a:cubicBezTo>
                    <a:pt x="1858" y="1126"/>
                    <a:pt x="1872" y="1139"/>
                    <a:pt x="1889" y="1139"/>
                  </a:cubicBezTo>
                  <a:cubicBezTo>
                    <a:pt x="1893" y="1139"/>
                    <a:pt x="1897" y="1138"/>
                    <a:pt x="1901" y="1136"/>
                  </a:cubicBezTo>
                  <a:cubicBezTo>
                    <a:pt x="2023" y="1348"/>
                    <a:pt x="2023" y="1348"/>
                    <a:pt x="2023" y="1348"/>
                  </a:cubicBezTo>
                  <a:cubicBezTo>
                    <a:pt x="2015" y="1354"/>
                    <a:pt x="2011" y="1363"/>
                    <a:pt x="2011" y="1374"/>
                  </a:cubicBezTo>
                  <a:cubicBezTo>
                    <a:pt x="2011" y="1383"/>
                    <a:pt x="2015" y="1392"/>
                    <a:pt x="2022" y="1398"/>
                  </a:cubicBezTo>
                  <a:lnTo>
                    <a:pt x="1899" y="1611"/>
                  </a:lnTo>
                  <a:close/>
                </a:path>
              </a:pathLst>
            </a:custGeom>
            <a:solidFill>
              <a:schemeClr val="tx2">
                <a:lumMod val="60000"/>
                <a:lumOff val="40000"/>
                <a:alpha val="55000"/>
              </a:schemeClr>
            </a:solidFill>
            <a:ln>
              <a:noFill/>
            </a:ln>
          </p:spPr>
          <p:txBody>
            <a:bodyPr vert="horz" wrap="square" lIns="91440" tIns="45720" rIns="91440" bIns="45720" numCol="1" anchor="t" anchorCtr="0" compatLnSpc="1"/>
            <a:lstStyle/>
            <a:p>
              <a:endParaRPr lang="en-ID"/>
            </a:p>
          </p:txBody>
        </p:sp>
        <p:sp>
          <p:nvSpPr>
            <p:cNvPr id="11" name="平行四边形 10"/>
            <p:cNvSpPr/>
            <p:nvPr>
              <p:custDataLst>
                <p:tags r:id="rId10"/>
              </p:custDataLst>
            </p:nvPr>
          </p:nvSpPr>
          <p:spPr>
            <a:xfrm>
              <a:off x="863148" y="1895933"/>
              <a:ext cx="796639" cy="452644"/>
            </a:xfrm>
            <a:prstGeom prst="parallelogram">
              <a:avLst>
                <a:gd name="adj" fmla="val 5909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custDataLst>
                <p:tags r:id="rId11"/>
              </p:custDataLst>
            </p:nvPr>
          </p:nvSpPr>
          <p:spPr>
            <a:xfrm>
              <a:off x="1668494" y="3286023"/>
              <a:ext cx="787659" cy="452645"/>
            </a:xfrm>
            <a:prstGeom prst="parallelogram">
              <a:avLst>
                <a:gd name="adj" fmla="val 5909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custDataLst>
                <p:tags r:id="rId12"/>
              </p:custDataLst>
            </p:nvPr>
          </p:nvSpPr>
          <p:spPr>
            <a:xfrm>
              <a:off x="3249183" y="2357893"/>
              <a:ext cx="790221" cy="449621"/>
            </a:xfrm>
            <a:prstGeom prst="parallelogram">
              <a:avLst>
                <a:gd name="adj" fmla="val 5909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7"/>
            </p:custDataLst>
          </p:nvPr>
        </p:nvSpPr>
        <p:spPr>
          <a:xfrm>
            <a:off x="6359036" y="2921726"/>
            <a:ext cx="4544832" cy="961588"/>
          </a:xfrm>
        </p:spPr>
        <p:txBody>
          <a:bodyPr lIns="90000" tIns="46800" rIns="90000" bIns="46800" anchor="b" anchorCtr="0">
            <a:normAutofit/>
          </a:bodyPr>
          <a:lstStyle>
            <a:lvl1pPr algn="ctr">
              <a:defRPr sz="3600"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a:t>单击此处编辑标题</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2021/11/18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2021/11/18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2021/11/18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2021/11/18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3521004" y="4280169"/>
            <a:ext cx="5065453" cy="1087992"/>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accent2"/>
                </a:solidFill>
                <a:uFillTx/>
                <a:latin typeface="Arial" panose="020B0604020202020204" pitchFamily="34" charset="0"/>
                <a:ea typeface="微软雅黑" panose="020B0503020204020204" charset="-122"/>
                <a:cs typeface="+mj-cs"/>
                <a:sym typeface="+mn-ea"/>
              </a:defRPr>
            </a:lvl1pPr>
          </a:lstStyle>
          <a:p>
            <a:pPr lvl="0"/>
            <a:r>
              <a:rPr>
                <a:sym typeface="+mn-ea"/>
              </a:rPr>
              <a:t>编辑标题</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0" name="矩形 19"/>
          <p:cNvSpPr/>
          <p:nvPr userDrawn="1">
            <p:custDataLst>
              <p:tags r:id="rId5"/>
            </p:custDataLst>
          </p:nvPr>
        </p:nvSpPr>
        <p:spPr>
          <a:xfrm>
            <a:off x="0" y="0"/>
            <a:ext cx="12192000" cy="4136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pic>
        <p:nvPicPr>
          <p:cNvPr id="21" name="PA-任意多边形 22"/>
          <p:cNvPicPr/>
          <p:nvPr userDrawn="1">
            <p:custDataLst>
              <p:tags r:id="rId6"/>
            </p:custDataLst>
          </p:nvPr>
        </p:nvPicPr>
        <p:blipFill rotWithShape="1">
          <a:blip r:embed="rId21" cstate="print">
            <a:extLst>
              <a:ext uri="{28A0092B-C50C-407E-A947-70E740481C1C}">
                <a14:useLocalDpi xmlns:a14="http://schemas.microsoft.com/office/drawing/2010/main" val="0"/>
              </a:ext>
            </a:extLst>
          </a:blip>
          <a:srcRect/>
          <a:stretch>
            <a:fillRect/>
          </a:stretch>
        </p:blipFill>
        <p:spPr>
          <a:xfrm>
            <a:off x="7411349" y="-8626"/>
            <a:ext cx="4780651" cy="3968151"/>
          </a:xfrm>
          <a:prstGeom prst="rect">
            <a:avLst/>
          </a:prstGeom>
        </p:spPr>
      </p:pic>
      <p:pic>
        <p:nvPicPr>
          <p:cNvPr id="22" name="PA-任意多边形 22"/>
          <p:cNvPicPr/>
          <p:nvPr userDrawn="1">
            <p:custDataLst>
              <p:tags r:id="rId7"/>
            </p:custDataLst>
          </p:nvPr>
        </p:nvPicPr>
        <p:blipFill rotWithShape="1">
          <a:blip r:embed="rId22" cstate="print">
            <a:extLst>
              <a:ext uri="{28A0092B-C50C-407E-A947-70E740481C1C}">
                <a14:useLocalDpi xmlns:a14="http://schemas.microsoft.com/office/drawing/2010/main" val="0"/>
              </a:ext>
            </a:extLst>
          </a:blip>
          <a:srcRect/>
          <a:stretch>
            <a:fillRect/>
          </a:stretch>
        </p:blipFill>
        <p:spPr>
          <a:xfrm>
            <a:off x="0" y="0"/>
            <a:ext cx="4593626" cy="3833051"/>
          </a:xfrm>
          <a:prstGeom prst="rect">
            <a:avLst/>
          </a:prstGeom>
        </p:spPr>
      </p:pic>
      <p:sp>
        <p:nvSpPr>
          <p:cNvPr id="23" name="任意多边形: 形状 22"/>
          <p:cNvSpPr/>
          <p:nvPr userDrawn="1">
            <p:custDataLst>
              <p:tags r:id="rId8"/>
            </p:custDataLst>
          </p:nvPr>
        </p:nvSpPr>
        <p:spPr>
          <a:xfrm rot="5400000">
            <a:off x="2534301" y="629944"/>
            <a:ext cx="654721" cy="654721"/>
          </a:xfrm>
          <a:custGeom>
            <a:avLst/>
            <a:gdLst>
              <a:gd name="connsiteX0" fmla="*/ 0 w 800100"/>
              <a:gd name="connsiteY0" fmla="*/ 501650 h 800100"/>
              <a:gd name="connsiteX1" fmla="*/ 0 w 800100"/>
              <a:gd name="connsiteY1" fmla="*/ 298450 h 800100"/>
              <a:gd name="connsiteX2" fmla="*/ 298450 w 800100"/>
              <a:gd name="connsiteY2" fmla="*/ 298450 h 800100"/>
              <a:gd name="connsiteX3" fmla="*/ 298450 w 800100"/>
              <a:gd name="connsiteY3" fmla="*/ 0 h 800100"/>
              <a:gd name="connsiteX4" fmla="*/ 501650 w 800100"/>
              <a:gd name="connsiteY4" fmla="*/ 0 h 800100"/>
              <a:gd name="connsiteX5" fmla="*/ 501650 w 800100"/>
              <a:gd name="connsiteY5" fmla="*/ 298450 h 800100"/>
              <a:gd name="connsiteX6" fmla="*/ 800100 w 800100"/>
              <a:gd name="connsiteY6" fmla="*/ 298450 h 800100"/>
              <a:gd name="connsiteX7" fmla="*/ 800100 w 800100"/>
              <a:gd name="connsiteY7" fmla="*/ 501650 h 800100"/>
              <a:gd name="connsiteX8" fmla="*/ 501650 w 800100"/>
              <a:gd name="connsiteY8" fmla="*/ 501650 h 800100"/>
              <a:gd name="connsiteX9" fmla="*/ 501650 w 800100"/>
              <a:gd name="connsiteY9" fmla="*/ 800100 h 800100"/>
              <a:gd name="connsiteX10" fmla="*/ 298450 w 800100"/>
              <a:gd name="connsiteY10" fmla="*/ 800100 h 800100"/>
              <a:gd name="connsiteX11" fmla="*/ 298450 w 800100"/>
              <a:gd name="connsiteY11" fmla="*/ 5016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0" y="501650"/>
                </a:moveTo>
                <a:lnTo>
                  <a:pt x="0" y="298450"/>
                </a:lnTo>
                <a:lnTo>
                  <a:pt x="298450" y="298450"/>
                </a:lnTo>
                <a:lnTo>
                  <a:pt x="298450" y="0"/>
                </a:lnTo>
                <a:lnTo>
                  <a:pt x="501650" y="0"/>
                </a:lnTo>
                <a:lnTo>
                  <a:pt x="501650" y="298450"/>
                </a:lnTo>
                <a:lnTo>
                  <a:pt x="800100" y="298450"/>
                </a:lnTo>
                <a:lnTo>
                  <a:pt x="800100" y="501650"/>
                </a:lnTo>
                <a:lnTo>
                  <a:pt x="501650" y="501650"/>
                </a:lnTo>
                <a:lnTo>
                  <a:pt x="501650" y="800100"/>
                </a:lnTo>
                <a:lnTo>
                  <a:pt x="298450" y="800100"/>
                </a:lnTo>
                <a:lnTo>
                  <a:pt x="298450" y="501650"/>
                </a:lnTo>
                <a:close/>
              </a:path>
            </a:pathLst>
          </a:custGeom>
          <a:solidFill>
            <a:schemeClr val="bg2">
              <a:alpha val="65000"/>
            </a:schemeClr>
          </a:solidFill>
          <a:ln>
            <a:noFill/>
          </a:ln>
          <a:effectLst>
            <a:glow rad="38100">
              <a:schemeClr val="bg1">
                <a:alpha val="2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Freeform 150"/>
          <p:cNvSpPr/>
          <p:nvPr userDrawn="1">
            <p:custDataLst>
              <p:tags r:id="rId9"/>
            </p:custDataLst>
          </p:nvPr>
        </p:nvSpPr>
        <p:spPr bwMode="auto">
          <a:xfrm>
            <a:off x="848843" y="925227"/>
            <a:ext cx="531937" cy="396201"/>
          </a:xfrm>
          <a:custGeom>
            <a:avLst/>
            <a:gdLst>
              <a:gd name="T0" fmla="*/ 55 w 184"/>
              <a:gd name="T1" fmla="*/ 128 h 137"/>
              <a:gd name="T2" fmla="*/ 9 w 184"/>
              <a:gd name="T3" fmla="*/ 115 h 137"/>
              <a:gd name="T4" fmla="*/ 22 w 184"/>
              <a:gd name="T5" fmla="*/ 70 h 137"/>
              <a:gd name="T6" fmla="*/ 129 w 184"/>
              <a:gd name="T7" fmla="*/ 9 h 137"/>
              <a:gd name="T8" fmla="*/ 175 w 184"/>
              <a:gd name="T9" fmla="*/ 22 h 137"/>
              <a:gd name="T10" fmla="*/ 162 w 184"/>
              <a:gd name="T11" fmla="*/ 67 h 137"/>
              <a:gd name="T12" fmla="*/ 55 w 184"/>
              <a:gd name="T13" fmla="*/ 128 h 137"/>
            </a:gdLst>
            <a:ahLst/>
            <a:cxnLst>
              <a:cxn ang="0">
                <a:pos x="T0" y="T1"/>
              </a:cxn>
              <a:cxn ang="0">
                <a:pos x="T2" y="T3"/>
              </a:cxn>
              <a:cxn ang="0">
                <a:pos x="T4" y="T5"/>
              </a:cxn>
              <a:cxn ang="0">
                <a:pos x="T6" y="T7"/>
              </a:cxn>
              <a:cxn ang="0">
                <a:pos x="T8" y="T9"/>
              </a:cxn>
              <a:cxn ang="0">
                <a:pos x="T10" y="T11"/>
              </a:cxn>
              <a:cxn ang="0">
                <a:pos x="T12" y="T13"/>
              </a:cxn>
            </a:cxnLst>
            <a:rect l="0" t="0" r="r" b="b"/>
            <a:pathLst>
              <a:path w="184" h="137">
                <a:moveTo>
                  <a:pt x="55" y="128"/>
                </a:moveTo>
                <a:cubicBezTo>
                  <a:pt x="38" y="137"/>
                  <a:pt x="18" y="131"/>
                  <a:pt x="9" y="115"/>
                </a:cubicBezTo>
                <a:cubicBezTo>
                  <a:pt x="0" y="99"/>
                  <a:pt x="6" y="79"/>
                  <a:pt x="22" y="70"/>
                </a:cubicBezTo>
                <a:cubicBezTo>
                  <a:pt x="129" y="9"/>
                  <a:pt x="129" y="9"/>
                  <a:pt x="129" y="9"/>
                </a:cubicBezTo>
                <a:cubicBezTo>
                  <a:pt x="145" y="0"/>
                  <a:pt x="166" y="6"/>
                  <a:pt x="175" y="22"/>
                </a:cubicBezTo>
                <a:cubicBezTo>
                  <a:pt x="184" y="38"/>
                  <a:pt x="178" y="58"/>
                  <a:pt x="162" y="67"/>
                </a:cubicBezTo>
                <a:lnTo>
                  <a:pt x="55" y="128"/>
                </a:lnTo>
                <a:close/>
              </a:path>
            </a:pathLst>
          </a:custGeom>
          <a:solidFill>
            <a:schemeClr val="bg2">
              <a:alpha val="65000"/>
            </a:schemeClr>
          </a:solidFill>
          <a:ln>
            <a:noFill/>
          </a:ln>
          <a:effectLst>
            <a:glow rad="38100">
              <a:schemeClr val="bg1">
                <a:alpha val="28000"/>
              </a:schemeClr>
            </a:glow>
          </a:effectLst>
        </p:spPr>
        <p:txBody>
          <a:bodyPr vert="horz" wrap="square" lIns="91440" tIns="45720" rIns="91440" bIns="45720" numCol="1" anchor="t" anchorCtr="0" compatLnSpc="1"/>
          <a:lstStyle/>
          <a:p>
            <a:endParaRPr lang="zh-CN" altLang="en-US">
              <a:solidFill>
                <a:schemeClr val="bg1"/>
              </a:solidFill>
            </a:endParaRPr>
          </a:p>
        </p:txBody>
      </p:sp>
      <p:sp>
        <p:nvSpPr>
          <p:cNvPr id="25" name="Freeform 152"/>
          <p:cNvSpPr/>
          <p:nvPr userDrawn="1">
            <p:custDataLst>
              <p:tags r:id="rId10"/>
            </p:custDataLst>
          </p:nvPr>
        </p:nvSpPr>
        <p:spPr bwMode="auto">
          <a:xfrm>
            <a:off x="626286" y="577939"/>
            <a:ext cx="463458" cy="612645"/>
          </a:xfrm>
          <a:custGeom>
            <a:avLst/>
            <a:gdLst>
              <a:gd name="T0" fmla="*/ 78 w 160"/>
              <a:gd name="T1" fmla="*/ 187 h 212"/>
              <a:gd name="T2" fmla="*/ 25 w 160"/>
              <a:gd name="T3" fmla="*/ 201 h 212"/>
              <a:gd name="T4" fmla="*/ 11 w 160"/>
              <a:gd name="T5" fmla="*/ 148 h 212"/>
              <a:gd name="T6" fmla="*/ 83 w 160"/>
              <a:gd name="T7" fmla="*/ 24 h 212"/>
              <a:gd name="T8" fmla="*/ 136 w 160"/>
              <a:gd name="T9" fmla="*/ 10 h 212"/>
              <a:gd name="T10" fmla="*/ 150 w 160"/>
              <a:gd name="T11" fmla="*/ 63 h 212"/>
              <a:gd name="T12" fmla="*/ 78 w 160"/>
              <a:gd name="T13" fmla="*/ 187 h 212"/>
            </a:gdLst>
            <a:ahLst/>
            <a:cxnLst>
              <a:cxn ang="0">
                <a:pos x="T0" y="T1"/>
              </a:cxn>
              <a:cxn ang="0">
                <a:pos x="T2" y="T3"/>
              </a:cxn>
              <a:cxn ang="0">
                <a:pos x="T4" y="T5"/>
              </a:cxn>
              <a:cxn ang="0">
                <a:pos x="T6" y="T7"/>
              </a:cxn>
              <a:cxn ang="0">
                <a:pos x="T8" y="T9"/>
              </a:cxn>
              <a:cxn ang="0">
                <a:pos x="T10" y="T11"/>
              </a:cxn>
              <a:cxn ang="0">
                <a:pos x="T12" y="T13"/>
              </a:cxn>
            </a:cxnLst>
            <a:rect l="0" t="0" r="r" b="b"/>
            <a:pathLst>
              <a:path w="160" h="212">
                <a:moveTo>
                  <a:pt x="78" y="187"/>
                </a:moveTo>
                <a:cubicBezTo>
                  <a:pt x="67" y="205"/>
                  <a:pt x="43" y="212"/>
                  <a:pt x="25" y="201"/>
                </a:cubicBezTo>
                <a:cubicBezTo>
                  <a:pt x="6" y="190"/>
                  <a:pt x="0" y="166"/>
                  <a:pt x="11" y="148"/>
                </a:cubicBezTo>
                <a:cubicBezTo>
                  <a:pt x="83" y="24"/>
                  <a:pt x="83" y="24"/>
                  <a:pt x="83" y="24"/>
                </a:cubicBezTo>
                <a:cubicBezTo>
                  <a:pt x="93" y="6"/>
                  <a:pt x="117" y="0"/>
                  <a:pt x="136" y="10"/>
                </a:cubicBezTo>
                <a:cubicBezTo>
                  <a:pt x="154" y="21"/>
                  <a:pt x="160" y="45"/>
                  <a:pt x="150" y="63"/>
                </a:cubicBezTo>
                <a:lnTo>
                  <a:pt x="78" y="187"/>
                </a:lnTo>
                <a:close/>
              </a:path>
            </a:pathLst>
          </a:custGeom>
          <a:solidFill>
            <a:schemeClr val="bg2">
              <a:alpha val="65000"/>
            </a:schemeClr>
          </a:solidFill>
          <a:ln>
            <a:noFill/>
          </a:ln>
          <a:effectLst>
            <a:glow rad="38100">
              <a:schemeClr val="bg1">
                <a:alpha val="28000"/>
              </a:schemeClr>
            </a:glow>
          </a:effectLst>
        </p:spPr>
        <p:txBody>
          <a:bodyPr vert="horz" wrap="square" lIns="91440" tIns="45720" rIns="91440" bIns="45720" numCol="1" anchor="t" anchorCtr="0" compatLnSpc="1"/>
          <a:lstStyle/>
          <a:p>
            <a:endParaRPr lang="zh-CN" altLang="en-US">
              <a:solidFill>
                <a:schemeClr val="bg1"/>
              </a:solidFill>
            </a:endParaRPr>
          </a:p>
        </p:txBody>
      </p:sp>
      <p:grpSp>
        <p:nvGrpSpPr>
          <p:cNvPr id="26" name="组合 25"/>
          <p:cNvGrpSpPr/>
          <p:nvPr userDrawn="1">
            <p:custDataLst>
              <p:tags r:id="rId11"/>
            </p:custDataLst>
          </p:nvPr>
        </p:nvGrpSpPr>
        <p:grpSpPr>
          <a:xfrm>
            <a:off x="2576437" y="2844569"/>
            <a:ext cx="618759" cy="520931"/>
            <a:chOff x="7101969" y="2908069"/>
            <a:chExt cx="618759" cy="520931"/>
          </a:xfrm>
        </p:grpSpPr>
        <p:sp>
          <p:nvSpPr>
            <p:cNvPr id="27" name="Freeform 277"/>
            <p:cNvSpPr>
              <a:spLocks noEditPoints="1"/>
            </p:cNvSpPr>
            <p:nvPr>
              <p:custDataLst>
                <p:tags r:id="rId18"/>
              </p:custDataLst>
            </p:nvPr>
          </p:nvSpPr>
          <p:spPr bwMode="auto">
            <a:xfrm>
              <a:off x="7101969" y="2908069"/>
              <a:ext cx="618759" cy="520931"/>
            </a:xfrm>
            <a:custGeom>
              <a:avLst/>
              <a:gdLst>
                <a:gd name="T0" fmla="*/ 202 w 214"/>
                <a:gd name="T1" fmla="*/ 35 h 180"/>
                <a:gd name="T2" fmla="*/ 170 w 214"/>
                <a:gd name="T3" fmla="*/ 35 h 180"/>
                <a:gd name="T4" fmla="*/ 170 w 214"/>
                <a:gd name="T5" fmla="*/ 18 h 180"/>
                <a:gd name="T6" fmla="*/ 151 w 214"/>
                <a:gd name="T7" fmla="*/ 0 h 180"/>
                <a:gd name="T8" fmla="*/ 62 w 214"/>
                <a:gd name="T9" fmla="*/ 0 h 180"/>
                <a:gd name="T10" fmla="*/ 44 w 214"/>
                <a:gd name="T11" fmla="*/ 18 h 180"/>
                <a:gd name="T12" fmla="*/ 44 w 214"/>
                <a:gd name="T13" fmla="*/ 35 h 180"/>
                <a:gd name="T14" fmla="*/ 12 w 214"/>
                <a:gd name="T15" fmla="*/ 35 h 180"/>
                <a:gd name="T16" fmla="*/ 0 w 214"/>
                <a:gd name="T17" fmla="*/ 47 h 180"/>
                <a:gd name="T18" fmla="*/ 0 w 214"/>
                <a:gd name="T19" fmla="*/ 168 h 180"/>
                <a:gd name="T20" fmla="*/ 12 w 214"/>
                <a:gd name="T21" fmla="*/ 180 h 180"/>
                <a:gd name="T22" fmla="*/ 202 w 214"/>
                <a:gd name="T23" fmla="*/ 180 h 180"/>
                <a:gd name="T24" fmla="*/ 214 w 214"/>
                <a:gd name="T25" fmla="*/ 168 h 180"/>
                <a:gd name="T26" fmla="*/ 214 w 214"/>
                <a:gd name="T27" fmla="*/ 47 h 180"/>
                <a:gd name="T28" fmla="*/ 202 w 214"/>
                <a:gd name="T29" fmla="*/ 35 h 180"/>
                <a:gd name="T30" fmla="*/ 60 w 214"/>
                <a:gd name="T31" fmla="*/ 18 h 180"/>
                <a:gd name="T32" fmla="*/ 62 w 214"/>
                <a:gd name="T33" fmla="*/ 16 h 180"/>
                <a:gd name="T34" fmla="*/ 151 w 214"/>
                <a:gd name="T35" fmla="*/ 16 h 180"/>
                <a:gd name="T36" fmla="*/ 154 w 214"/>
                <a:gd name="T37" fmla="*/ 18 h 180"/>
                <a:gd name="T38" fmla="*/ 154 w 214"/>
                <a:gd name="T39" fmla="*/ 35 h 180"/>
                <a:gd name="T40" fmla="*/ 60 w 214"/>
                <a:gd name="T41" fmla="*/ 35 h 180"/>
                <a:gd name="T42" fmla="*/ 60 w 214"/>
                <a:gd name="T43" fmla="*/ 1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4" h="180">
                  <a:moveTo>
                    <a:pt x="202" y="35"/>
                  </a:moveTo>
                  <a:cubicBezTo>
                    <a:pt x="170" y="35"/>
                    <a:pt x="170" y="35"/>
                    <a:pt x="170" y="35"/>
                  </a:cubicBezTo>
                  <a:cubicBezTo>
                    <a:pt x="170" y="18"/>
                    <a:pt x="170" y="18"/>
                    <a:pt x="170" y="18"/>
                  </a:cubicBezTo>
                  <a:cubicBezTo>
                    <a:pt x="170" y="8"/>
                    <a:pt x="162" y="0"/>
                    <a:pt x="151" y="0"/>
                  </a:cubicBezTo>
                  <a:cubicBezTo>
                    <a:pt x="62" y="0"/>
                    <a:pt x="62" y="0"/>
                    <a:pt x="62" y="0"/>
                  </a:cubicBezTo>
                  <a:cubicBezTo>
                    <a:pt x="52" y="0"/>
                    <a:pt x="44" y="8"/>
                    <a:pt x="44" y="18"/>
                  </a:cubicBezTo>
                  <a:cubicBezTo>
                    <a:pt x="44" y="35"/>
                    <a:pt x="44" y="35"/>
                    <a:pt x="44" y="35"/>
                  </a:cubicBezTo>
                  <a:cubicBezTo>
                    <a:pt x="12" y="35"/>
                    <a:pt x="12" y="35"/>
                    <a:pt x="12" y="35"/>
                  </a:cubicBezTo>
                  <a:cubicBezTo>
                    <a:pt x="5" y="35"/>
                    <a:pt x="0" y="40"/>
                    <a:pt x="0" y="47"/>
                  </a:cubicBezTo>
                  <a:cubicBezTo>
                    <a:pt x="0" y="168"/>
                    <a:pt x="0" y="168"/>
                    <a:pt x="0" y="168"/>
                  </a:cubicBezTo>
                  <a:cubicBezTo>
                    <a:pt x="0" y="174"/>
                    <a:pt x="5" y="180"/>
                    <a:pt x="12" y="180"/>
                  </a:cubicBezTo>
                  <a:cubicBezTo>
                    <a:pt x="202" y="180"/>
                    <a:pt x="202" y="180"/>
                    <a:pt x="202" y="180"/>
                  </a:cubicBezTo>
                  <a:cubicBezTo>
                    <a:pt x="209" y="180"/>
                    <a:pt x="214" y="174"/>
                    <a:pt x="214" y="168"/>
                  </a:cubicBezTo>
                  <a:cubicBezTo>
                    <a:pt x="214" y="47"/>
                    <a:pt x="214" y="47"/>
                    <a:pt x="214" y="47"/>
                  </a:cubicBezTo>
                  <a:cubicBezTo>
                    <a:pt x="214" y="40"/>
                    <a:pt x="209" y="35"/>
                    <a:pt x="202" y="35"/>
                  </a:cubicBezTo>
                  <a:close/>
                  <a:moveTo>
                    <a:pt x="60" y="18"/>
                  </a:moveTo>
                  <a:cubicBezTo>
                    <a:pt x="60" y="17"/>
                    <a:pt x="61" y="16"/>
                    <a:pt x="62" y="16"/>
                  </a:cubicBezTo>
                  <a:cubicBezTo>
                    <a:pt x="151" y="16"/>
                    <a:pt x="151" y="16"/>
                    <a:pt x="151" y="16"/>
                  </a:cubicBezTo>
                  <a:cubicBezTo>
                    <a:pt x="153" y="16"/>
                    <a:pt x="154" y="17"/>
                    <a:pt x="154" y="18"/>
                  </a:cubicBezTo>
                  <a:cubicBezTo>
                    <a:pt x="154" y="35"/>
                    <a:pt x="154" y="35"/>
                    <a:pt x="154" y="35"/>
                  </a:cubicBezTo>
                  <a:cubicBezTo>
                    <a:pt x="60" y="35"/>
                    <a:pt x="60" y="35"/>
                    <a:pt x="60" y="35"/>
                  </a:cubicBezTo>
                  <a:lnTo>
                    <a:pt x="60" y="18"/>
                  </a:lnTo>
                  <a:close/>
                </a:path>
              </a:pathLst>
            </a:custGeom>
            <a:solidFill>
              <a:schemeClr val="bg1">
                <a:alpha val="65000"/>
              </a:schemeClr>
            </a:solidFill>
            <a:ln>
              <a:noFill/>
            </a:ln>
            <a:effectLst>
              <a:glow rad="38100">
                <a:schemeClr val="bg1">
                  <a:alpha val="26000"/>
                </a:schemeClr>
              </a:glow>
            </a:effectLst>
          </p:spPr>
          <p:txBody>
            <a:bodyPr vert="horz" wrap="square" lIns="91440" tIns="45720" rIns="91440" bIns="45720" numCol="1" anchor="t" anchorCtr="0" compatLnSpc="1"/>
            <a:lstStyle/>
            <a:p>
              <a:endParaRPr lang="zh-CN" altLang="en-US">
                <a:solidFill>
                  <a:schemeClr val="bg1"/>
                </a:solidFill>
              </a:endParaRPr>
            </a:p>
          </p:txBody>
        </p:sp>
        <p:sp>
          <p:nvSpPr>
            <p:cNvPr id="28" name="Freeform 278"/>
            <p:cNvSpPr/>
            <p:nvPr>
              <p:custDataLst>
                <p:tags r:id="rId19"/>
              </p:custDataLst>
            </p:nvPr>
          </p:nvSpPr>
          <p:spPr bwMode="auto">
            <a:xfrm>
              <a:off x="7290287" y="3087828"/>
              <a:ext cx="245792" cy="245792"/>
            </a:xfrm>
            <a:custGeom>
              <a:avLst/>
              <a:gdLst>
                <a:gd name="T0" fmla="*/ 68 w 201"/>
                <a:gd name="T1" fmla="*/ 201 h 201"/>
                <a:gd name="T2" fmla="*/ 134 w 201"/>
                <a:gd name="T3" fmla="*/ 201 h 201"/>
                <a:gd name="T4" fmla="*/ 134 w 201"/>
                <a:gd name="T5" fmla="*/ 135 h 201"/>
                <a:gd name="T6" fmla="*/ 201 w 201"/>
                <a:gd name="T7" fmla="*/ 135 h 201"/>
                <a:gd name="T8" fmla="*/ 201 w 201"/>
                <a:gd name="T9" fmla="*/ 68 h 201"/>
                <a:gd name="T10" fmla="*/ 134 w 201"/>
                <a:gd name="T11" fmla="*/ 68 h 201"/>
                <a:gd name="T12" fmla="*/ 134 w 201"/>
                <a:gd name="T13" fmla="*/ 0 h 201"/>
                <a:gd name="T14" fmla="*/ 68 w 201"/>
                <a:gd name="T15" fmla="*/ 0 h 201"/>
                <a:gd name="T16" fmla="*/ 68 w 201"/>
                <a:gd name="T17" fmla="*/ 68 h 201"/>
                <a:gd name="T18" fmla="*/ 0 w 201"/>
                <a:gd name="T19" fmla="*/ 68 h 201"/>
                <a:gd name="T20" fmla="*/ 0 w 201"/>
                <a:gd name="T21" fmla="*/ 135 h 201"/>
                <a:gd name="T22" fmla="*/ 68 w 201"/>
                <a:gd name="T23" fmla="*/ 135 h 201"/>
                <a:gd name="T24" fmla="*/ 68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68" y="201"/>
                  </a:moveTo>
                  <a:lnTo>
                    <a:pt x="134" y="201"/>
                  </a:lnTo>
                  <a:lnTo>
                    <a:pt x="134" y="135"/>
                  </a:lnTo>
                  <a:lnTo>
                    <a:pt x="201" y="135"/>
                  </a:lnTo>
                  <a:lnTo>
                    <a:pt x="201" y="68"/>
                  </a:lnTo>
                  <a:lnTo>
                    <a:pt x="134" y="68"/>
                  </a:lnTo>
                  <a:lnTo>
                    <a:pt x="134" y="0"/>
                  </a:lnTo>
                  <a:lnTo>
                    <a:pt x="68" y="0"/>
                  </a:lnTo>
                  <a:lnTo>
                    <a:pt x="68" y="68"/>
                  </a:lnTo>
                  <a:lnTo>
                    <a:pt x="0" y="68"/>
                  </a:lnTo>
                  <a:lnTo>
                    <a:pt x="0" y="135"/>
                  </a:lnTo>
                  <a:lnTo>
                    <a:pt x="68" y="135"/>
                  </a:lnTo>
                  <a:lnTo>
                    <a:pt x="68" y="201"/>
                  </a:lnTo>
                  <a:close/>
                </a:path>
              </a:pathLst>
            </a:custGeom>
            <a:solidFill>
              <a:schemeClr val="tx2"/>
            </a:solid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29" name="Freeform 343"/>
          <p:cNvSpPr>
            <a:spLocks noEditPoints="1"/>
          </p:cNvSpPr>
          <p:nvPr userDrawn="1">
            <p:custDataLst>
              <p:tags r:id="rId12"/>
            </p:custDataLst>
          </p:nvPr>
        </p:nvSpPr>
        <p:spPr bwMode="auto">
          <a:xfrm>
            <a:off x="9051463" y="1407223"/>
            <a:ext cx="1091881" cy="580926"/>
          </a:xfrm>
          <a:custGeom>
            <a:avLst/>
            <a:gdLst>
              <a:gd name="T0" fmla="*/ 270 w 284"/>
              <a:gd name="T1" fmla="*/ 77 h 151"/>
              <a:gd name="T2" fmla="*/ 142 w 284"/>
              <a:gd name="T3" fmla="*/ 0 h 151"/>
              <a:gd name="T4" fmla="*/ 13 w 284"/>
              <a:gd name="T5" fmla="*/ 77 h 151"/>
              <a:gd name="T6" fmla="*/ 13 w 284"/>
              <a:gd name="T7" fmla="*/ 115 h 151"/>
              <a:gd name="T8" fmla="*/ 50 w 284"/>
              <a:gd name="T9" fmla="*/ 151 h 151"/>
              <a:gd name="T10" fmla="*/ 142 w 284"/>
              <a:gd name="T11" fmla="*/ 117 h 151"/>
              <a:gd name="T12" fmla="*/ 233 w 284"/>
              <a:gd name="T13" fmla="*/ 151 h 151"/>
              <a:gd name="T14" fmla="*/ 270 w 284"/>
              <a:gd name="T15" fmla="*/ 115 h 151"/>
              <a:gd name="T16" fmla="*/ 270 w 284"/>
              <a:gd name="T17" fmla="*/ 77 h 151"/>
              <a:gd name="T18" fmla="*/ 184 w 284"/>
              <a:gd name="T19" fmla="*/ 75 h 151"/>
              <a:gd name="T20" fmla="*/ 159 w 284"/>
              <a:gd name="T21" fmla="*/ 75 h 151"/>
              <a:gd name="T22" fmla="*/ 159 w 284"/>
              <a:gd name="T23" fmla="*/ 101 h 151"/>
              <a:gd name="T24" fmla="*/ 125 w 284"/>
              <a:gd name="T25" fmla="*/ 101 h 151"/>
              <a:gd name="T26" fmla="*/ 125 w 284"/>
              <a:gd name="T27" fmla="*/ 75 h 151"/>
              <a:gd name="T28" fmla="*/ 100 w 284"/>
              <a:gd name="T29" fmla="*/ 75 h 151"/>
              <a:gd name="T30" fmla="*/ 100 w 284"/>
              <a:gd name="T31" fmla="*/ 42 h 151"/>
              <a:gd name="T32" fmla="*/ 125 w 284"/>
              <a:gd name="T33" fmla="*/ 42 h 151"/>
              <a:gd name="T34" fmla="*/ 125 w 284"/>
              <a:gd name="T35" fmla="*/ 17 h 151"/>
              <a:gd name="T36" fmla="*/ 159 w 284"/>
              <a:gd name="T37" fmla="*/ 17 h 151"/>
              <a:gd name="T38" fmla="*/ 159 w 284"/>
              <a:gd name="T39" fmla="*/ 42 h 151"/>
              <a:gd name="T40" fmla="*/ 184 w 284"/>
              <a:gd name="T41" fmla="*/ 42 h 151"/>
              <a:gd name="T42" fmla="*/ 184 w 284"/>
              <a:gd name="T43"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4" h="151">
                <a:moveTo>
                  <a:pt x="270" y="77"/>
                </a:moveTo>
                <a:cubicBezTo>
                  <a:pt x="258" y="54"/>
                  <a:pt x="221" y="0"/>
                  <a:pt x="142" y="0"/>
                </a:cubicBezTo>
                <a:cubicBezTo>
                  <a:pt x="63" y="0"/>
                  <a:pt x="26" y="54"/>
                  <a:pt x="13" y="77"/>
                </a:cubicBezTo>
                <a:cubicBezTo>
                  <a:pt x="0" y="103"/>
                  <a:pt x="13" y="115"/>
                  <a:pt x="13" y="115"/>
                </a:cubicBezTo>
                <a:cubicBezTo>
                  <a:pt x="50" y="151"/>
                  <a:pt x="50" y="151"/>
                  <a:pt x="50" y="151"/>
                </a:cubicBezTo>
                <a:cubicBezTo>
                  <a:pt x="88" y="115"/>
                  <a:pt x="142" y="117"/>
                  <a:pt x="142" y="117"/>
                </a:cubicBezTo>
                <a:cubicBezTo>
                  <a:pt x="142" y="117"/>
                  <a:pt x="196" y="115"/>
                  <a:pt x="233" y="151"/>
                </a:cubicBezTo>
                <a:cubicBezTo>
                  <a:pt x="270" y="115"/>
                  <a:pt x="270" y="115"/>
                  <a:pt x="270" y="115"/>
                </a:cubicBezTo>
                <a:cubicBezTo>
                  <a:pt x="270" y="115"/>
                  <a:pt x="284" y="103"/>
                  <a:pt x="270" y="77"/>
                </a:cubicBezTo>
                <a:close/>
                <a:moveTo>
                  <a:pt x="184" y="75"/>
                </a:moveTo>
                <a:cubicBezTo>
                  <a:pt x="159" y="75"/>
                  <a:pt x="159" y="75"/>
                  <a:pt x="159" y="75"/>
                </a:cubicBezTo>
                <a:cubicBezTo>
                  <a:pt x="159" y="101"/>
                  <a:pt x="159" y="101"/>
                  <a:pt x="159" y="101"/>
                </a:cubicBezTo>
                <a:cubicBezTo>
                  <a:pt x="125" y="101"/>
                  <a:pt x="125" y="101"/>
                  <a:pt x="125" y="101"/>
                </a:cubicBezTo>
                <a:cubicBezTo>
                  <a:pt x="125" y="75"/>
                  <a:pt x="125" y="75"/>
                  <a:pt x="125" y="75"/>
                </a:cubicBezTo>
                <a:cubicBezTo>
                  <a:pt x="100" y="75"/>
                  <a:pt x="100" y="75"/>
                  <a:pt x="100" y="75"/>
                </a:cubicBezTo>
                <a:cubicBezTo>
                  <a:pt x="100" y="42"/>
                  <a:pt x="100" y="42"/>
                  <a:pt x="100" y="42"/>
                </a:cubicBezTo>
                <a:cubicBezTo>
                  <a:pt x="125" y="42"/>
                  <a:pt x="125" y="42"/>
                  <a:pt x="125" y="42"/>
                </a:cubicBezTo>
                <a:cubicBezTo>
                  <a:pt x="125" y="17"/>
                  <a:pt x="125" y="17"/>
                  <a:pt x="125" y="17"/>
                </a:cubicBezTo>
                <a:cubicBezTo>
                  <a:pt x="159" y="17"/>
                  <a:pt x="159" y="17"/>
                  <a:pt x="159" y="17"/>
                </a:cubicBezTo>
                <a:cubicBezTo>
                  <a:pt x="159" y="42"/>
                  <a:pt x="159" y="42"/>
                  <a:pt x="159" y="42"/>
                </a:cubicBezTo>
                <a:cubicBezTo>
                  <a:pt x="184" y="42"/>
                  <a:pt x="184" y="42"/>
                  <a:pt x="184" y="42"/>
                </a:cubicBezTo>
                <a:lnTo>
                  <a:pt x="184" y="75"/>
                </a:lnTo>
                <a:close/>
              </a:path>
            </a:pathLst>
          </a:custGeom>
          <a:solidFill>
            <a:schemeClr val="bg2">
              <a:alpha val="65000"/>
            </a:schemeClr>
          </a:solidFill>
          <a:ln>
            <a:noFill/>
          </a:ln>
          <a:effectLst>
            <a:glow rad="38100">
              <a:schemeClr val="bg1">
                <a:alpha val="26000"/>
              </a:schemeClr>
            </a:glow>
          </a:effectLst>
        </p:spPr>
        <p:txBody>
          <a:bodyPr vert="horz" wrap="square" lIns="91440" tIns="45720" rIns="91440" bIns="45720" numCol="1" anchor="t" anchorCtr="0" compatLnSpc="1"/>
          <a:lstStyle/>
          <a:p>
            <a:endParaRPr lang="zh-CN" altLang="en-US">
              <a:solidFill>
                <a:schemeClr val="bg1"/>
              </a:solidFill>
            </a:endParaRPr>
          </a:p>
        </p:txBody>
      </p:sp>
      <p:grpSp>
        <p:nvGrpSpPr>
          <p:cNvPr id="30" name="组合 29"/>
          <p:cNvGrpSpPr/>
          <p:nvPr userDrawn="1">
            <p:custDataLst>
              <p:tags r:id="rId13"/>
            </p:custDataLst>
          </p:nvPr>
        </p:nvGrpSpPr>
        <p:grpSpPr>
          <a:xfrm>
            <a:off x="10341532" y="708453"/>
            <a:ext cx="877344" cy="635835"/>
            <a:chOff x="5854280" y="2506517"/>
            <a:chExt cx="786289" cy="569845"/>
          </a:xfrm>
        </p:grpSpPr>
        <p:sp>
          <p:nvSpPr>
            <p:cNvPr id="31" name="Freeform 312"/>
            <p:cNvSpPr/>
            <p:nvPr>
              <p:custDataLst>
                <p:tags r:id="rId16"/>
              </p:custDataLst>
            </p:nvPr>
          </p:nvSpPr>
          <p:spPr bwMode="auto">
            <a:xfrm>
              <a:off x="5920314" y="2506517"/>
              <a:ext cx="665227" cy="569845"/>
            </a:xfrm>
            <a:custGeom>
              <a:avLst/>
              <a:gdLst>
                <a:gd name="T0" fmla="*/ 229 w 230"/>
                <a:gd name="T1" fmla="*/ 67 h 197"/>
                <a:gd name="T2" fmla="*/ 165 w 230"/>
                <a:gd name="T3" fmla="*/ 0 h 197"/>
                <a:gd name="T4" fmla="*/ 115 w 230"/>
                <a:gd name="T5" fmla="*/ 27 h 197"/>
                <a:gd name="T6" fmla="*/ 65 w 230"/>
                <a:gd name="T7" fmla="*/ 0 h 197"/>
                <a:gd name="T8" fmla="*/ 0 w 230"/>
                <a:gd name="T9" fmla="*/ 67 h 197"/>
                <a:gd name="T10" fmla="*/ 0 w 230"/>
                <a:gd name="T11" fmla="*/ 67 h 197"/>
                <a:gd name="T12" fmla="*/ 0 w 230"/>
                <a:gd name="T13" fmla="*/ 67 h 197"/>
                <a:gd name="T14" fmla="*/ 0 w 230"/>
                <a:gd name="T15" fmla="*/ 68 h 197"/>
                <a:gd name="T16" fmla="*/ 1 w 230"/>
                <a:gd name="T17" fmla="*/ 71 h 197"/>
                <a:gd name="T18" fmla="*/ 114 w 230"/>
                <a:gd name="T19" fmla="*/ 197 h 197"/>
                <a:gd name="T20" fmla="*/ 229 w 230"/>
                <a:gd name="T21" fmla="*/ 71 h 197"/>
                <a:gd name="T22" fmla="*/ 230 w 230"/>
                <a:gd name="T23" fmla="*/ 68 h 197"/>
                <a:gd name="T24" fmla="*/ 229 w 230"/>
                <a:gd name="T25" fmla="*/ 67 h 197"/>
                <a:gd name="T26" fmla="*/ 230 w 230"/>
                <a:gd name="T27" fmla="*/ 67 h 197"/>
                <a:gd name="T28" fmla="*/ 229 w 230"/>
                <a:gd name="T29" fmla="*/ 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197">
                  <a:moveTo>
                    <a:pt x="229" y="67"/>
                  </a:moveTo>
                  <a:cubicBezTo>
                    <a:pt x="229" y="32"/>
                    <a:pt x="200" y="0"/>
                    <a:pt x="165" y="0"/>
                  </a:cubicBezTo>
                  <a:cubicBezTo>
                    <a:pt x="145" y="0"/>
                    <a:pt x="127" y="11"/>
                    <a:pt x="115" y="27"/>
                  </a:cubicBezTo>
                  <a:cubicBezTo>
                    <a:pt x="103" y="11"/>
                    <a:pt x="85" y="0"/>
                    <a:pt x="65" y="0"/>
                  </a:cubicBezTo>
                  <a:cubicBezTo>
                    <a:pt x="29" y="0"/>
                    <a:pt x="1" y="32"/>
                    <a:pt x="0" y="67"/>
                  </a:cubicBezTo>
                  <a:cubicBezTo>
                    <a:pt x="0" y="67"/>
                    <a:pt x="0" y="67"/>
                    <a:pt x="0" y="67"/>
                  </a:cubicBezTo>
                  <a:cubicBezTo>
                    <a:pt x="0" y="67"/>
                    <a:pt x="0" y="67"/>
                    <a:pt x="0" y="67"/>
                  </a:cubicBezTo>
                  <a:cubicBezTo>
                    <a:pt x="0" y="68"/>
                    <a:pt x="0" y="68"/>
                    <a:pt x="0" y="68"/>
                  </a:cubicBezTo>
                  <a:cubicBezTo>
                    <a:pt x="0" y="69"/>
                    <a:pt x="0" y="70"/>
                    <a:pt x="1" y="71"/>
                  </a:cubicBezTo>
                  <a:cubicBezTo>
                    <a:pt x="4" y="160"/>
                    <a:pt x="114" y="197"/>
                    <a:pt x="114" y="197"/>
                  </a:cubicBezTo>
                  <a:cubicBezTo>
                    <a:pt x="114" y="197"/>
                    <a:pt x="226" y="160"/>
                    <a:pt x="229" y="71"/>
                  </a:cubicBezTo>
                  <a:cubicBezTo>
                    <a:pt x="229" y="70"/>
                    <a:pt x="230" y="69"/>
                    <a:pt x="230" y="68"/>
                  </a:cubicBezTo>
                  <a:cubicBezTo>
                    <a:pt x="229" y="67"/>
                    <a:pt x="229" y="67"/>
                    <a:pt x="229" y="67"/>
                  </a:cubicBezTo>
                  <a:cubicBezTo>
                    <a:pt x="230" y="67"/>
                    <a:pt x="230" y="67"/>
                    <a:pt x="230" y="67"/>
                  </a:cubicBezTo>
                  <a:cubicBezTo>
                    <a:pt x="229" y="67"/>
                    <a:pt x="229" y="67"/>
                    <a:pt x="229" y="67"/>
                  </a:cubicBezTo>
                </a:path>
              </a:pathLst>
            </a:custGeom>
            <a:solidFill>
              <a:schemeClr val="bg2">
                <a:alpha val="65000"/>
              </a:schemeClr>
            </a:solidFill>
            <a:ln>
              <a:noFill/>
            </a:ln>
            <a:effectLst>
              <a:glow rad="38100">
                <a:schemeClr val="bg1">
                  <a:alpha val="26000"/>
                </a:schemeClr>
              </a:glow>
            </a:effectLst>
          </p:spPr>
          <p:txBody>
            <a:bodyPr vert="horz" wrap="square" lIns="91440" tIns="45720" rIns="91440" bIns="45720" numCol="1" anchor="t" anchorCtr="0" compatLnSpc="1"/>
            <a:lstStyle/>
            <a:p>
              <a:endParaRPr lang="zh-CN" altLang="en-US">
                <a:solidFill>
                  <a:schemeClr val="bg1"/>
                </a:solidFill>
              </a:endParaRPr>
            </a:p>
          </p:txBody>
        </p:sp>
        <p:sp>
          <p:nvSpPr>
            <p:cNvPr id="32" name="Freeform 313"/>
            <p:cNvSpPr/>
            <p:nvPr>
              <p:custDataLst>
                <p:tags r:id="rId17"/>
              </p:custDataLst>
            </p:nvPr>
          </p:nvSpPr>
          <p:spPr bwMode="auto">
            <a:xfrm>
              <a:off x="5854280" y="2644699"/>
              <a:ext cx="786289" cy="292260"/>
            </a:xfrm>
            <a:custGeom>
              <a:avLst/>
              <a:gdLst>
                <a:gd name="T0" fmla="*/ 0 w 643"/>
                <a:gd name="T1" fmla="*/ 166 h 239"/>
                <a:gd name="T2" fmla="*/ 265 w 643"/>
                <a:gd name="T3" fmla="*/ 166 h 239"/>
                <a:gd name="T4" fmla="*/ 286 w 643"/>
                <a:gd name="T5" fmla="*/ 102 h 239"/>
                <a:gd name="T6" fmla="*/ 315 w 643"/>
                <a:gd name="T7" fmla="*/ 239 h 239"/>
                <a:gd name="T8" fmla="*/ 374 w 643"/>
                <a:gd name="T9" fmla="*/ 69 h 239"/>
                <a:gd name="T10" fmla="*/ 397 w 643"/>
                <a:gd name="T11" fmla="*/ 159 h 239"/>
                <a:gd name="T12" fmla="*/ 643 w 643"/>
                <a:gd name="T13" fmla="*/ 159 h 239"/>
                <a:gd name="T14" fmla="*/ 643 w 643"/>
                <a:gd name="T15" fmla="*/ 138 h 239"/>
                <a:gd name="T16" fmla="*/ 414 w 643"/>
                <a:gd name="T17" fmla="*/ 138 h 239"/>
                <a:gd name="T18" fmla="*/ 376 w 643"/>
                <a:gd name="T19" fmla="*/ 0 h 239"/>
                <a:gd name="T20" fmla="*/ 319 w 643"/>
                <a:gd name="T21" fmla="*/ 161 h 239"/>
                <a:gd name="T22" fmla="*/ 291 w 643"/>
                <a:gd name="T23" fmla="*/ 24 h 239"/>
                <a:gd name="T24" fmla="*/ 251 w 643"/>
                <a:gd name="T25" fmla="*/ 145 h 239"/>
                <a:gd name="T26" fmla="*/ 0 w 643"/>
                <a:gd name="T27" fmla="*/ 145 h 239"/>
                <a:gd name="T28" fmla="*/ 0 w 643"/>
                <a:gd name="T29" fmla="*/ 166 h 239"/>
                <a:gd name="T30" fmla="*/ 0 w 643"/>
                <a:gd name="T31"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239">
                  <a:moveTo>
                    <a:pt x="0" y="166"/>
                  </a:moveTo>
                  <a:lnTo>
                    <a:pt x="265" y="166"/>
                  </a:lnTo>
                  <a:lnTo>
                    <a:pt x="286" y="102"/>
                  </a:lnTo>
                  <a:lnTo>
                    <a:pt x="315" y="239"/>
                  </a:lnTo>
                  <a:lnTo>
                    <a:pt x="374" y="69"/>
                  </a:lnTo>
                  <a:lnTo>
                    <a:pt x="397" y="159"/>
                  </a:lnTo>
                  <a:lnTo>
                    <a:pt x="643" y="159"/>
                  </a:lnTo>
                  <a:lnTo>
                    <a:pt x="643" y="138"/>
                  </a:lnTo>
                  <a:lnTo>
                    <a:pt x="414" y="138"/>
                  </a:lnTo>
                  <a:lnTo>
                    <a:pt x="376" y="0"/>
                  </a:lnTo>
                  <a:lnTo>
                    <a:pt x="319" y="161"/>
                  </a:lnTo>
                  <a:lnTo>
                    <a:pt x="291" y="24"/>
                  </a:lnTo>
                  <a:lnTo>
                    <a:pt x="251" y="145"/>
                  </a:lnTo>
                  <a:lnTo>
                    <a:pt x="0" y="145"/>
                  </a:lnTo>
                  <a:lnTo>
                    <a:pt x="0" y="166"/>
                  </a:lnTo>
                  <a:lnTo>
                    <a:pt x="0" y="166"/>
                  </a:ln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33" name="Freeform 151"/>
          <p:cNvSpPr/>
          <p:nvPr userDrawn="1">
            <p:custDataLst>
              <p:tags r:id="rId14"/>
            </p:custDataLst>
          </p:nvPr>
        </p:nvSpPr>
        <p:spPr bwMode="auto">
          <a:xfrm>
            <a:off x="1068955" y="959467"/>
            <a:ext cx="277586" cy="237232"/>
          </a:xfrm>
          <a:custGeom>
            <a:avLst/>
            <a:gdLst>
              <a:gd name="T0" fmla="*/ 25 w 96"/>
              <a:gd name="T1" fmla="*/ 82 h 82"/>
              <a:gd name="T2" fmla="*/ 0 w 96"/>
              <a:gd name="T3" fmla="*/ 37 h 82"/>
              <a:gd name="T4" fmla="*/ 56 w 96"/>
              <a:gd name="T5" fmla="*/ 5 h 82"/>
              <a:gd name="T6" fmla="*/ 82 w 96"/>
              <a:gd name="T7" fmla="*/ 5 h 82"/>
              <a:gd name="T8" fmla="*/ 92 w 96"/>
              <a:gd name="T9" fmla="*/ 15 h 82"/>
              <a:gd name="T10" fmla="*/ 94 w 96"/>
              <a:gd name="T11" fmla="*/ 34 h 82"/>
              <a:gd name="T12" fmla="*/ 82 w 96"/>
              <a:gd name="T13" fmla="*/ 50 h 82"/>
              <a:gd name="T14" fmla="*/ 25 w 96"/>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82">
                <a:moveTo>
                  <a:pt x="25" y="82"/>
                </a:moveTo>
                <a:cubicBezTo>
                  <a:pt x="21" y="59"/>
                  <a:pt x="7" y="44"/>
                  <a:pt x="0" y="37"/>
                </a:cubicBezTo>
                <a:cubicBezTo>
                  <a:pt x="56" y="5"/>
                  <a:pt x="56" y="5"/>
                  <a:pt x="56" y="5"/>
                </a:cubicBezTo>
                <a:cubicBezTo>
                  <a:pt x="64" y="0"/>
                  <a:pt x="74" y="0"/>
                  <a:pt x="82" y="5"/>
                </a:cubicBezTo>
                <a:cubicBezTo>
                  <a:pt x="86" y="7"/>
                  <a:pt x="89" y="11"/>
                  <a:pt x="92" y="15"/>
                </a:cubicBezTo>
                <a:cubicBezTo>
                  <a:pt x="95" y="21"/>
                  <a:pt x="96" y="28"/>
                  <a:pt x="94" y="34"/>
                </a:cubicBezTo>
                <a:cubicBezTo>
                  <a:pt x="92" y="41"/>
                  <a:pt x="88" y="46"/>
                  <a:pt x="82" y="50"/>
                </a:cubicBezTo>
                <a:lnTo>
                  <a:pt x="25" y="82"/>
                </a:ln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35" name="文本占位符 34"/>
          <p:cNvSpPr>
            <a:spLocks noGrp="1"/>
          </p:cNvSpPr>
          <p:nvPr>
            <p:ph type="body" sz="quarter" idx="13" hasCustomPrompt="1"/>
            <p:custDataLst>
              <p:tags r:id="rId15"/>
            </p:custDataLst>
          </p:nvPr>
        </p:nvSpPr>
        <p:spPr>
          <a:xfrm>
            <a:off x="3521003" y="5419075"/>
            <a:ext cx="5065453" cy="677860"/>
          </a:xfrm>
        </p:spPr>
        <p:txBody>
          <a:bodyPr lIns="90000" tIns="0" rIns="90000" bIns="46800">
            <a:normAutofit/>
          </a:bodyPr>
          <a:lstStyle>
            <a:lvl1pPr marL="0" indent="0" algn="ctr">
              <a:buNone/>
              <a:defRPr sz="2000" baseline="0">
                <a:solidFill>
                  <a:schemeClr val="accent2"/>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单击此处编辑文本</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6" name="任意多边形: 形状 5"/>
          <p:cNvSpPr/>
          <p:nvPr userDrawn="1">
            <p:custDataLst>
              <p:tags r:id="rId5"/>
            </p:custDataLst>
          </p:nvPr>
        </p:nvSpPr>
        <p:spPr bwMode="auto">
          <a:xfrm>
            <a:off x="0" y="4023986"/>
            <a:ext cx="12192001" cy="2728978"/>
          </a:xfrm>
          <a:custGeom>
            <a:avLst/>
            <a:gdLst>
              <a:gd name="connsiteX0" fmla="*/ 0 w 12192001"/>
              <a:gd name="connsiteY0" fmla="*/ 1657155 h 2728978"/>
              <a:gd name="connsiteX1" fmla="*/ 6948389 w 12192001"/>
              <a:gd name="connsiteY1" fmla="*/ 1657155 h 2728978"/>
              <a:gd name="connsiteX2" fmla="*/ 6948389 w 12192001"/>
              <a:gd name="connsiteY2" fmla="*/ 1901047 h 2728978"/>
              <a:gd name="connsiteX3" fmla="*/ 0 w 12192001"/>
              <a:gd name="connsiteY3" fmla="*/ 1901047 h 2728978"/>
              <a:gd name="connsiteX4" fmla="*/ 11241675 w 12192001"/>
              <a:gd name="connsiteY4" fmla="*/ 0 h 2728978"/>
              <a:gd name="connsiteX5" fmla="*/ 11675571 w 12192001"/>
              <a:gd name="connsiteY5" fmla="*/ 1575728 h 2728978"/>
              <a:gd name="connsiteX6" fmla="*/ 12192001 w 12192001"/>
              <a:gd name="connsiteY6" fmla="*/ 1575728 h 2728978"/>
              <a:gd name="connsiteX7" fmla="*/ 12192001 w 12192001"/>
              <a:gd name="connsiteY7" fmla="*/ 1815513 h 2728978"/>
              <a:gd name="connsiteX8" fmla="*/ 11481459 w 12192001"/>
              <a:gd name="connsiteY8" fmla="*/ 1815513 h 2728978"/>
              <a:gd name="connsiteX9" fmla="*/ 11218839 w 12192001"/>
              <a:gd name="connsiteY9" fmla="*/ 787864 h 2728978"/>
              <a:gd name="connsiteX10" fmla="*/ 10545158 w 12192001"/>
              <a:gd name="connsiteY10" fmla="*/ 2728978 h 2728978"/>
              <a:gd name="connsiteX11" fmla="*/ 10214027 w 12192001"/>
              <a:gd name="connsiteY11" fmla="*/ 1164669 h 2728978"/>
              <a:gd name="connsiteX12" fmla="*/ 9974243 w 12192001"/>
              <a:gd name="connsiteY12" fmla="*/ 1895441 h 2728978"/>
              <a:gd name="connsiteX13" fmla="*/ 6948390 w 12192001"/>
              <a:gd name="connsiteY13" fmla="*/ 1895441 h 2728978"/>
              <a:gd name="connsiteX14" fmla="*/ 6948390 w 12192001"/>
              <a:gd name="connsiteY14" fmla="*/ 1655656 h 2728978"/>
              <a:gd name="connsiteX15" fmla="*/ 9814386 w 12192001"/>
              <a:gd name="connsiteY15" fmla="*/ 1655656 h 2728978"/>
              <a:gd name="connsiteX16" fmla="*/ 10271119 w 12192001"/>
              <a:gd name="connsiteY16" fmla="*/ 274040 h 2728978"/>
              <a:gd name="connsiteX17" fmla="*/ 10590831 w 12192001"/>
              <a:gd name="connsiteY17" fmla="*/ 1838349 h 272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1" h="2728978">
                <a:moveTo>
                  <a:pt x="0" y="1657155"/>
                </a:moveTo>
                <a:lnTo>
                  <a:pt x="6948389" y="1657155"/>
                </a:lnTo>
                <a:lnTo>
                  <a:pt x="6948389" y="1901047"/>
                </a:lnTo>
                <a:lnTo>
                  <a:pt x="0" y="1901047"/>
                </a:lnTo>
                <a:close/>
                <a:moveTo>
                  <a:pt x="11241675" y="0"/>
                </a:moveTo>
                <a:lnTo>
                  <a:pt x="11675571" y="1575728"/>
                </a:lnTo>
                <a:lnTo>
                  <a:pt x="12192001" y="1575728"/>
                </a:lnTo>
                <a:lnTo>
                  <a:pt x="12192001" y="1815513"/>
                </a:lnTo>
                <a:lnTo>
                  <a:pt x="11481459" y="1815513"/>
                </a:lnTo>
                <a:lnTo>
                  <a:pt x="11218839" y="787864"/>
                </a:lnTo>
                <a:lnTo>
                  <a:pt x="10545158" y="2728978"/>
                </a:lnTo>
                <a:lnTo>
                  <a:pt x="10214027" y="1164669"/>
                </a:lnTo>
                <a:lnTo>
                  <a:pt x="9974243" y="1895441"/>
                </a:lnTo>
                <a:lnTo>
                  <a:pt x="6948390" y="1895441"/>
                </a:lnTo>
                <a:lnTo>
                  <a:pt x="6948390" y="1655656"/>
                </a:lnTo>
                <a:lnTo>
                  <a:pt x="9814386" y="1655656"/>
                </a:lnTo>
                <a:lnTo>
                  <a:pt x="10271119" y="274040"/>
                </a:lnTo>
                <a:lnTo>
                  <a:pt x="10590831" y="1838349"/>
                </a:lnTo>
                <a:close/>
              </a:path>
            </a:pathLst>
          </a:custGeom>
          <a:solidFill>
            <a:schemeClr val="accent1">
              <a:lumMod val="40000"/>
              <a:lumOff val="60000"/>
              <a:alpha val="40000"/>
            </a:schemeClr>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微软雅黑" panose="020B050302020402020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10" name="图片 9"/>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bg1"/>
                </a:solidFill>
                <a:latin typeface="Arial" panose="020B0604020202020204" pitchFamily="34" charset="0"/>
                <a:ea typeface="微软雅黑" panose="020B0503020204020204" charset="-122"/>
              </a:defRPr>
            </a:lvl1pPr>
          </a:lstStyle>
          <a:p>
            <a:r>
              <a:rPr lang="zh-CN" altLang="en-US"/>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9" name="任意多边形: 形状 8"/>
          <p:cNvSpPr/>
          <p:nvPr userDrawn="1">
            <p:custDataLst>
              <p:tags r:id="rId7"/>
            </p:custDataLst>
          </p:nvPr>
        </p:nvSpPr>
        <p:spPr bwMode="auto">
          <a:xfrm>
            <a:off x="0" y="5222452"/>
            <a:ext cx="12192000" cy="1513730"/>
          </a:xfrm>
          <a:custGeom>
            <a:avLst/>
            <a:gdLst>
              <a:gd name="connsiteX0" fmla="*/ 0 w 12192001"/>
              <a:gd name="connsiteY0" fmla="*/ 1657155 h 2728978"/>
              <a:gd name="connsiteX1" fmla="*/ 6948389 w 12192001"/>
              <a:gd name="connsiteY1" fmla="*/ 1657155 h 2728978"/>
              <a:gd name="connsiteX2" fmla="*/ 6948389 w 12192001"/>
              <a:gd name="connsiteY2" fmla="*/ 1901047 h 2728978"/>
              <a:gd name="connsiteX3" fmla="*/ 0 w 12192001"/>
              <a:gd name="connsiteY3" fmla="*/ 1901047 h 2728978"/>
              <a:gd name="connsiteX4" fmla="*/ 11241675 w 12192001"/>
              <a:gd name="connsiteY4" fmla="*/ 0 h 2728978"/>
              <a:gd name="connsiteX5" fmla="*/ 11675571 w 12192001"/>
              <a:gd name="connsiteY5" fmla="*/ 1575728 h 2728978"/>
              <a:gd name="connsiteX6" fmla="*/ 12192001 w 12192001"/>
              <a:gd name="connsiteY6" fmla="*/ 1575728 h 2728978"/>
              <a:gd name="connsiteX7" fmla="*/ 12192001 w 12192001"/>
              <a:gd name="connsiteY7" fmla="*/ 1815513 h 2728978"/>
              <a:gd name="connsiteX8" fmla="*/ 11481459 w 12192001"/>
              <a:gd name="connsiteY8" fmla="*/ 1815513 h 2728978"/>
              <a:gd name="connsiteX9" fmla="*/ 11218839 w 12192001"/>
              <a:gd name="connsiteY9" fmla="*/ 787864 h 2728978"/>
              <a:gd name="connsiteX10" fmla="*/ 10545158 w 12192001"/>
              <a:gd name="connsiteY10" fmla="*/ 2728978 h 2728978"/>
              <a:gd name="connsiteX11" fmla="*/ 10214027 w 12192001"/>
              <a:gd name="connsiteY11" fmla="*/ 1164669 h 2728978"/>
              <a:gd name="connsiteX12" fmla="*/ 9974243 w 12192001"/>
              <a:gd name="connsiteY12" fmla="*/ 1895441 h 2728978"/>
              <a:gd name="connsiteX13" fmla="*/ 6948390 w 12192001"/>
              <a:gd name="connsiteY13" fmla="*/ 1895441 h 2728978"/>
              <a:gd name="connsiteX14" fmla="*/ 6948390 w 12192001"/>
              <a:gd name="connsiteY14" fmla="*/ 1655656 h 2728978"/>
              <a:gd name="connsiteX15" fmla="*/ 9814386 w 12192001"/>
              <a:gd name="connsiteY15" fmla="*/ 1655656 h 2728978"/>
              <a:gd name="connsiteX16" fmla="*/ 10271119 w 12192001"/>
              <a:gd name="connsiteY16" fmla="*/ 274040 h 2728978"/>
              <a:gd name="connsiteX17" fmla="*/ 10590831 w 12192001"/>
              <a:gd name="connsiteY17" fmla="*/ 1838349 h 272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1" h="2728978">
                <a:moveTo>
                  <a:pt x="0" y="1657155"/>
                </a:moveTo>
                <a:lnTo>
                  <a:pt x="6948389" y="1657155"/>
                </a:lnTo>
                <a:lnTo>
                  <a:pt x="6948389" y="1901047"/>
                </a:lnTo>
                <a:lnTo>
                  <a:pt x="0" y="1901047"/>
                </a:lnTo>
                <a:close/>
                <a:moveTo>
                  <a:pt x="11241675" y="0"/>
                </a:moveTo>
                <a:lnTo>
                  <a:pt x="11675571" y="1575728"/>
                </a:lnTo>
                <a:lnTo>
                  <a:pt x="12192001" y="1575728"/>
                </a:lnTo>
                <a:lnTo>
                  <a:pt x="12192001" y="1815513"/>
                </a:lnTo>
                <a:lnTo>
                  <a:pt x="11481459" y="1815513"/>
                </a:lnTo>
                <a:lnTo>
                  <a:pt x="11218839" y="787864"/>
                </a:lnTo>
                <a:lnTo>
                  <a:pt x="10545158" y="2728978"/>
                </a:lnTo>
                <a:lnTo>
                  <a:pt x="10214027" y="1164669"/>
                </a:lnTo>
                <a:lnTo>
                  <a:pt x="9974243" y="1895441"/>
                </a:lnTo>
                <a:lnTo>
                  <a:pt x="6948390" y="1895441"/>
                </a:lnTo>
                <a:lnTo>
                  <a:pt x="6948390" y="1655656"/>
                </a:lnTo>
                <a:lnTo>
                  <a:pt x="9814386" y="1655656"/>
                </a:lnTo>
                <a:lnTo>
                  <a:pt x="10271119" y="274040"/>
                </a:lnTo>
                <a:lnTo>
                  <a:pt x="10590831" y="1838349"/>
                </a:lnTo>
                <a:close/>
              </a:path>
            </a:pathLst>
          </a:custGeom>
          <a:solidFill>
            <a:schemeClr val="accent1">
              <a:lumMod val="40000"/>
              <a:lumOff val="60000"/>
              <a:alpha val="40000"/>
            </a:schemeClr>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微软雅黑" panose="020B0503020204020204" charset="-122"/>
            </a:endParaRPr>
          </a:p>
        </p:txBody>
      </p:sp>
      <p:grpSp>
        <p:nvGrpSpPr>
          <p:cNvPr id="10" name="组合 9"/>
          <p:cNvGrpSpPr/>
          <p:nvPr userDrawn="1">
            <p:custDataLst>
              <p:tags r:id="rId8"/>
            </p:custDataLst>
          </p:nvPr>
        </p:nvGrpSpPr>
        <p:grpSpPr>
          <a:xfrm>
            <a:off x="0" y="40369"/>
            <a:ext cx="416702" cy="301995"/>
            <a:chOff x="5854280" y="2506517"/>
            <a:chExt cx="786289" cy="569845"/>
          </a:xfrm>
        </p:grpSpPr>
        <p:sp>
          <p:nvSpPr>
            <p:cNvPr id="11" name="Freeform 312"/>
            <p:cNvSpPr/>
            <p:nvPr>
              <p:custDataLst>
                <p:tags r:id="rId9"/>
              </p:custDataLst>
            </p:nvPr>
          </p:nvSpPr>
          <p:spPr bwMode="auto">
            <a:xfrm>
              <a:off x="5920314" y="2506517"/>
              <a:ext cx="665227" cy="569845"/>
            </a:xfrm>
            <a:custGeom>
              <a:avLst/>
              <a:gdLst>
                <a:gd name="T0" fmla="*/ 229 w 230"/>
                <a:gd name="T1" fmla="*/ 67 h 197"/>
                <a:gd name="T2" fmla="*/ 165 w 230"/>
                <a:gd name="T3" fmla="*/ 0 h 197"/>
                <a:gd name="T4" fmla="*/ 115 w 230"/>
                <a:gd name="T5" fmla="*/ 27 h 197"/>
                <a:gd name="T6" fmla="*/ 65 w 230"/>
                <a:gd name="T7" fmla="*/ 0 h 197"/>
                <a:gd name="T8" fmla="*/ 0 w 230"/>
                <a:gd name="T9" fmla="*/ 67 h 197"/>
                <a:gd name="T10" fmla="*/ 0 w 230"/>
                <a:gd name="T11" fmla="*/ 67 h 197"/>
                <a:gd name="T12" fmla="*/ 0 w 230"/>
                <a:gd name="T13" fmla="*/ 67 h 197"/>
                <a:gd name="T14" fmla="*/ 0 w 230"/>
                <a:gd name="T15" fmla="*/ 68 h 197"/>
                <a:gd name="T16" fmla="*/ 1 w 230"/>
                <a:gd name="T17" fmla="*/ 71 h 197"/>
                <a:gd name="T18" fmla="*/ 114 w 230"/>
                <a:gd name="T19" fmla="*/ 197 h 197"/>
                <a:gd name="T20" fmla="*/ 229 w 230"/>
                <a:gd name="T21" fmla="*/ 71 h 197"/>
                <a:gd name="T22" fmla="*/ 230 w 230"/>
                <a:gd name="T23" fmla="*/ 68 h 197"/>
                <a:gd name="T24" fmla="*/ 229 w 230"/>
                <a:gd name="T25" fmla="*/ 67 h 197"/>
                <a:gd name="T26" fmla="*/ 230 w 230"/>
                <a:gd name="T27" fmla="*/ 67 h 197"/>
                <a:gd name="T28" fmla="*/ 229 w 230"/>
                <a:gd name="T29" fmla="*/ 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197">
                  <a:moveTo>
                    <a:pt x="229" y="67"/>
                  </a:moveTo>
                  <a:cubicBezTo>
                    <a:pt x="229" y="32"/>
                    <a:pt x="200" y="0"/>
                    <a:pt x="165" y="0"/>
                  </a:cubicBezTo>
                  <a:cubicBezTo>
                    <a:pt x="145" y="0"/>
                    <a:pt x="127" y="11"/>
                    <a:pt x="115" y="27"/>
                  </a:cubicBezTo>
                  <a:cubicBezTo>
                    <a:pt x="103" y="11"/>
                    <a:pt x="85" y="0"/>
                    <a:pt x="65" y="0"/>
                  </a:cubicBezTo>
                  <a:cubicBezTo>
                    <a:pt x="29" y="0"/>
                    <a:pt x="1" y="32"/>
                    <a:pt x="0" y="67"/>
                  </a:cubicBezTo>
                  <a:cubicBezTo>
                    <a:pt x="0" y="67"/>
                    <a:pt x="0" y="67"/>
                    <a:pt x="0" y="67"/>
                  </a:cubicBezTo>
                  <a:cubicBezTo>
                    <a:pt x="0" y="67"/>
                    <a:pt x="0" y="67"/>
                    <a:pt x="0" y="67"/>
                  </a:cubicBezTo>
                  <a:cubicBezTo>
                    <a:pt x="0" y="68"/>
                    <a:pt x="0" y="68"/>
                    <a:pt x="0" y="68"/>
                  </a:cubicBezTo>
                  <a:cubicBezTo>
                    <a:pt x="0" y="69"/>
                    <a:pt x="0" y="70"/>
                    <a:pt x="1" y="71"/>
                  </a:cubicBezTo>
                  <a:cubicBezTo>
                    <a:pt x="4" y="160"/>
                    <a:pt x="114" y="197"/>
                    <a:pt x="114" y="197"/>
                  </a:cubicBezTo>
                  <a:cubicBezTo>
                    <a:pt x="114" y="197"/>
                    <a:pt x="226" y="160"/>
                    <a:pt x="229" y="71"/>
                  </a:cubicBezTo>
                  <a:cubicBezTo>
                    <a:pt x="229" y="70"/>
                    <a:pt x="230" y="69"/>
                    <a:pt x="230" y="68"/>
                  </a:cubicBezTo>
                  <a:cubicBezTo>
                    <a:pt x="229" y="67"/>
                    <a:pt x="229" y="67"/>
                    <a:pt x="229" y="67"/>
                  </a:cubicBezTo>
                  <a:cubicBezTo>
                    <a:pt x="230" y="67"/>
                    <a:pt x="230" y="67"/>
                    <a:pt x="230" y="67"/>
                  </a:cubicBezTo>
                  <a:cubicBezTo>
                    <a:pt x="229" y="67"/>
                    <a:pt x="229" y="67"/>
                    <a:pt x="229" y="67"/>
                  </a:cubicBezTo>
                </a:path>
              </a:pathLst>
            </a:custGeom>
            <a:solidFill>
              <a:schemeClr val="bg2">
                <a:alpha val="65000"/>
              </a:schemeClr>
            </a:solidFill>
            <a:ln>
              <a:noFill/>
            </a:ln>
            <a:effectLst>
              <a:glow rad="38100">
                <a:schemeClr val="bg1">
                  <a:alpha val="26000"/>
                </a:schemeClr>
              </a:glow>
            </a:effectLst>
          </p:spPr>
          <p:txBody>
            <a:bodyPr vert="horz" wrap="square" lIns="91440" tIns="45720" rIns="91440" bIns="45720" numCol="1" anchor="t" anchorCtr="0" compatLnSpc="1"/>
            <a:lstStyle/>
            <a:p>
              <a:endParaRPr lang="zh-CN" altLang="en-US">
                <a:solidFill>
                  <a:schemeClr val="bg1"/>
                </a:solidFill>
              </a:endParaRPr>
            </a:p>
          </p:txBody>
        </p:sp>
        <p:sp>
          <p:nvSpPr>
            <p:cNvPr id="12" name="Freeform 313"/>
            <p:cNvSpPr/>
            <p:nvPr>
              <p:custDataLst>
                <p:tags r:id="rId10"/>
              </p:custDataLst>
            </p:nvPr>
          </p:nvSpPr>
          <p:spPr bwMode="auto">
            <a:xfrm>
              <a:off x="5854280" y="2644699"/>
              <a:ext cx="786289" cy="292260"/>
            </a:xfrm>
            <a:custGeom>
              <a:avLst/>
              <a:gdLst>
                <a:gd name="T0" fmla="*/ 0 w 643"/>
                <a:gd name="T1" fmla="*/ 166 h 239"/>
                <a:gd name="T2" fmla="*/ 265 w 643"/>
                <a:gd name="T3" fmla="*/ 166 h 239"/>
                <a:gd name="T4" fmla="*/ 286 w 643"/>
                <a:gd name="T5" fmla="*/ 102 h 239"/>
                <a:gd name="T6" fmla="*/ 315 w 643"/>
                <a:gd name="T7" fmla="*/ 239 h 239"/>
                <a:gd name="T8" fmla="*/ 374 w 643"/>
                <a:gd name="T9" fmla="*/ 69 h 239"/>
                <a:gd name="T10" fmla="*/ 397 w 643"/>
                <a:gd name="T11" fmla="*/ 159 h 239"/>
                <a:gd name="T12" fmla="*/ 643 w 643"/>
                <a:gd name="T13" fmla="*/ 159 h 239"/>
                <a:gd name="T14" fmla="*/ 643 w 643"/>
                <a:gd name="T15" fmla="*/ 138 h 239"/>
                <a:gd name="T16" fmla="*/ 414 w 643"/>
                <a:gd name="T17" fmla="*/ 138 h 239"/>
                <a:gd name="T18" fmla="*/ 376 w 643"/>
                <a:gd name="T19" fmla="*/ 0 h 239"/>
                <a:gd name="T20" fmla="*/ 319 w 643"/>
                <a:gd name="T21" fmla="*/ 161 h 239"/>
                <a:gd name="T22" fmla="*/ 291 w 643"/>
                <a:gd name="T23" fmla="*/ 24 h 239"/>
                <a:gd name="T24" fmla="*/ 251 w 643"/>
                <a:gd name="T25" fmla="*/ 145 h 239"/>
                <a:gd name="T26" fmla="*/ 0 w 643"/>
                <a:gd name="T27" fmla="*/ 145 h 239"/>
                <a:gd name="T28" fmla="*/ 0 w 643"/>
                <a:gd name="T29" fmla="*/ 166 h 239"/>
                <a:gd name="T30" fmla="*/ 0 w 643"/>
                <a:gd name="T31"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239">
                  <a:moveTo>
                    <a:pt x="0" y="166"/>
                  </a:moveTo>
                  <a:lnTo>
                    <a:pt x="265" y="166"/>
                  </a:lnTo>
                  <a:lnTo>
                    <a:pt x="286" y="102"/>
                  </a:lnTo>
                  <a:lnTo>
                    <a:pt x="315" y="239"/>
                  </a:lnTo>
                  <a:lnTo>
                    <a:pt x="374" y="69"/>
                  </a:lnTo>
                  <a:lnTo>
                    <a:pt x="397" y="159"/>
                  </a:lnTo>
                  <a:lnTo>
                    <a:pt x="643" y="159"/>
                  </a:lnTo>
                  <a:lnTo>
                    <a:pt x="643" y="138"/>
                  </a:lnTo>
                  <a:lnTo>
                    <a:pt x="414" y="138"/>
                  </a:lnTo>
                  <a:lnTo>
                    <a:pt x="376" y="0"/>
                  </a:lnTo>
                  <a:lnTo>
                    <a:pt x="319" y="161"/>
                  </a:lnTo>
                  <a:lnTo>
                    <a:pt x="291" y="24"/>
                  </a:lnTo>
                  <a:lnTo>
                    <a:pt x="251" y="145"/>
                  </a:lnTo>
                  <a:lnTo>
                    <a:pt x="0" y="145"/>
                  </a:lnTo>
                  <a:lnTo>
                    <a:pt x="0" y="166"/>
                  </a:lnTo>
                  <a:lnTo>
                    <a:pt x="0" y="166"/>
                  </a:ln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bg1"/>
                </a:solidFil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bg1"/>
                </a:solidFill>
                <a:latin typeface="Arial" panose="020B0604020202020204" pitchFamily="34" charset="0"/>
                <a:ea typeface="微软雅黑" panose="020B0503020204020204" charset="-122"/>
              </a:defRPr>
            </a:lvl1pPr>
          </a:lstStyle>
          <a:p>
            <a:r>
              <a:rPr lang="zh-CN" altLang="en-US"/>
              <a:t>单击编辑标题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10" name="组合 9"/>
          <p:cNvGrpSpPr/>
          <p:nvPr userDrawn="1">
            <p:custDataLst>
              <p:tags r:id="rId8"/>
            </p:custDataLst>
          </p:nvPr>
        </p:nvGrpSpPr>
        <p:grpSpPr>
          <a:xfrm>
            <a:off x="109462" y="124735"/>
            <a:ext cx="618759" cy="520931"/>
            <a:chOff x="7101969" y="2908069"/>
            <a:chExt cx="618759" cy="520931"/>
          </a:xfrm>
        </p:grpSpPr>
        <p:sp>
          <p:nvSpPr>
            <p:cNvPr id="11" name="Freeform 277"/>
            <p:cNvSpPr>
              <a:spLocks noEditPoints="1"/>
            </p:cNvSpPr>
            <p:nvPr>
              <p:custDataLst>
                <p:tags r:id="rId9"/>
              </p:custDataLst>
            </p:nvPr>
          </p:nvSpPr>
          <p:spPr bwMode="auto">
            <a:xfrm>
              <a:off x="7101969" y="2908069"/>
              <a:ext cx="618759" cy="520931"/>
            </a:xfrm>
            <a:custGeom>
              <a:avLst/>
              <a:gdLst>
                <a:gd name="T0" fmla="*/ 202 w 214"/>
                <a:gd name="T1" fmla="*/ 35 h 180"/>
                <a:gd name="T2" fmla="*/ 170 w 214"/>
                <a:gd name="T3" fmla="*/ 35 h 180"/>
                <a:gd name="T4" fmla="*/ 170 w 214"/>
                <a:gd name="T5" fmla="*/ 18 h 180"/>
                <a:gd name="T6" fmla="*/ 151 w 214"/>
                <a:gd name="T7" fmla="*/ 0 h 180"/>
                <a:gd name="T8" fmla="*/ 62 w 214"/>
                <a:gd name="T9" fmla="*/ 0 h 180"/>
                <a:gd name="T10" fmla="*/ 44 w 214"/>
                <a:gd name="T11" fmla="*/ 18 h 180"/>
                <a:gd name="T12" fmla="*/ 44 w 214"/>
                <a:gd name="T13" fmla="*/ 35 h 180"/>
                <a:gd name="T14" fmla="*/ 12 w 214"/>
                <a:gd name="T15" fmla="*/ 35 h 180"/>
                <a:gd name="T16" fmla="*/ 0 w 214"/>
                <a:gd name="T17" fmla="*/ 47 h 180"/>
                <a:gd name="T18" fmla="*/ 0 w 214"/>
                <a:gd name="T19" fmla="*/ 168 h 180"/>
                <a:gd name="T20" fmla="*/ 12 w 214"/>
                <a:gd name="T21" fmla="*/ 180 h 180"/>
                <a:gd name="T22" fmla="*/ 202 w 214"/>
                <a:gd name="T23" fmla="*/ 180 h 180"/>
                <a:gd name="T24" fmla="*/ 214 w 214"/>
                <a:gd name="T25" fmla="*/ 168 h 180"/>
                <a:gd name="T26" fmla="*/ 214 w 214"/>
                <a:gd name="T27" fmla="*/ 47 h 180"/>
                <a:gd name="T28" fmla="*/ 202 w 214"/>
                <a:gd name="T29" fmla="*/ 35 h 180"/>
                <a:gd name="T30" fmla="*/ 60 w 214"/>
                <a:gd name="T31" fmla="*/ 18 h 180"/>
                <a:gd name="T32" fmla="*/ 62 w 214"/>
                <a:gd name="T33" fmla="*/ 16 h 180"/>
                <a:gd name="T34" fmla="*/ 151 w 214"/>
                <a:gd name="T35" fmla="*/ 16 h 180"/>
                <a:gd name="T36" fmla="*/ 154 w 214"/>
                <a:gd name="T37" fmla="*/ 18 h 180"/>
                <a:gd name="T38" fmla="*/ 154 w 214"/>
                <a:gd name="T39" fmla="*/ 35 h 180"/>
                <a:gd name="T40" fmla="*/ 60 w 214"/>
                <a:gd name="T41" fmla="*/ 35 h 180"/>
                <a:gd name="T42" fmla="*/ 60 w 214"/>
                <a:gd name="T43" fmla="*/ 1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4" h="180">
                  <a:moveTo>
                    <a:pt x="202" y="35"/>
                  </a:moveTo>
                  <a:cubicBezTo>
                    <a:pt x="170" y="35"/>
                    <a:pt x="170" y="35"/>
                    <a:pt x="170" y="35"/>
                  </a:cubicBezTo>
                  <a:cubicBezTo>
                    <a:pt x="170" y="18"/>
                    <a:pt x="170" y="18"/>
                    <a:pt x="170" y="18"/>
                  </a:cubicBezTo>
                  <a:cubicBezTo>
                    <a:pt x="170" y="8"/>
                    <a:pt x="162" y="0"/>
                    <a:pt x="151" y="0"/>
                  </a:cubicBezTo>
                  <a:cubicBezTo>
                    <a:pt x="62" y="0"/>
                    <a:pt x="62" y="0"/>
                    <a:pt x="62" y="0"/>
                  </a:cubicBezTo>
                  <a:cubicBezTo>
                    <a:pt x="52" y="0"/>
                    <a:pt x="44" y="8"/>
                    <a:pt x="44" y="18"/>
                  </a:cubicBezTo>
                  <a:cubicBezTo>
                    <a:pt x="44" y="35"/>
                    <a:pt x="44" y="35"/>
                    <a:pt x="44" y="35"/>
                  </a:cubicBezTo>
                  <a:cubicBezTo>
                    <a:pt x="12" y="35"/>
                    <a:pt x="12" y="35"/>
                    <a:pt x="12" y="35"/>
                  </a:cubicBezTo>
                  <a:cubicBezTo>
                    <a:pt x="5" y="35"/>
                    <a:pt x="0" y="40"/>
                    <a:pt x="0" y="47"/>
                  </a:cubicBezTo>
                  <a:cubicBezTo>
                    <a:pt x="0" y="168"/>
                    <a:pt x="0" y="168"/>
                    <a:pt x="0" y="168"/>
                  </a:cubicBezTo>
                  <a:cubicBezTo>
                    <a:pt x="0" y="174"/>
                    <a:pt x="5" y="180"/>
                    <a:pt x="12" y="180"/>
                  </a:cubicBezTo>
                  <a:cubicBezTo>
                    <a:pt x="202" y="180"/>
                    <a:pt x="202" y="180"/>
                    <a:pt x="202" y="180"/>
                  </a:cubicBezTo>
                  <a:cubicBezTo>
                    <a:pt x="209" y="180"/>
                    <a:pt x="214" y="174"/>
                    <a:pt x="214" y="168"/>
                  </a:cubicBezTo>
                  <a:cubicBezTo>
                    <a:pt x="214" y="47"/>
                    <a:pt x="214" y="47"/>
                    <a:pt x="214" y="47"/>
                  </a:cubicBezTo>
                  <a:cubicBezTo>
                    <a:pt x="214" y="40"/>
                    <a:pt x="209" y="35"/>
                    <a:pt x="202" y="35"/>
                  </a:cubicBezTo>
                  <a:close/>
                  <a:moveTo>
                    <a:pt x="60" y="18"/>
                  </a:moveTo>
                  <a:cubicBezTo>
                    <a:pt x="60" y="17"/>
                    <a:pt x="61" y="16"/>
                    <a:pt x="62" y="16"/>
                  </a:cubicBezTo>
                  <a:cubicBezTo>
                    <a:pt x="151" y="16"/>
                    <a:pt x="151" y="16"/>
                    <a:pt x="151" y="16"/>
                  </a:cubicBezTo>
                  <a:cubicBezTo>
                    <a:pt x="153" y="16"/>
                    <a:pt x="154" y="17"/>
                    <a:pt x="154" y="18"/>
                  </a:cubicBezTo>
                  <a:cubicBezTo>
                    <a:pt x="154" y="35"/>
                    <a:pt x="154" y="35"/>
                    <a:pt x="154" y="35"/>
                  </a:cubicBezTo>
                  <a:cubicBezTo>
                    <a:pt x="60" y="35"/>
                    <a:pt x="60" y="35"/>
                    <a:pt x="60" y="35"/>
                  </a:cubicBezTo>
                  <a:lnTo>
                    <a:pt x="60" y="18"/>
                  </a:lnTo>
                  <a:close/>
                </a:path>
              </a:pathLst>
            </a:custGeom>
            <a:solidFill>
              <a:schemeClr val="bg1">
                <a:alpha val="65000"/>
              </a:schemeClr>
            </a:solidFill>
            <a:ln>
              <a:noFill/>
            </a:ln>
            <a:effectLst>
              <a:glow rad="38100">
                <a:schemeClr val="bg1">
                  <a:alpha val="26000"/>
                </a:schemeClr>
              </a:glow>
            </a:effectLst>
          </p:spPr>
          <p:txBody>
            <a:bodyPr vert="horz" wrap="square" lIns="91440" tIns="45720" rIns="91440" bIns="45720" numCol="1" anchor="t" anchorCtr="0" compatLnSpc="1"/>
            <a:lstStyle/>
            <a:p>
              <a:endParaRPr lang="zh-CN" altLang="en-US">
                <a:solidFill>
                  <a:schemeClr val="bg1"/>
                </a:solidFill>
              </a:endParaRPr>
            </a:p>
          </p:txBody>
        </p:sp>
        <p:sp>
          <p:nvSpPr>
            <p:cNvPr id="12" name="Freeform 278"/>
            <p:cNvSpPr/>
            <p:nvPr>
              <p:custDataLst>
                <p:tags r:id="rId10"/>
              </p:custDataLst>
            </p:nvPr>
          </p:nvSpPr>
          <p:spPr bwMode="auto">
            <a:xfrm>
              <a:off x="7290287" y="3087828"/>
              <a:ext cx="245792" cy="245792"/>
            </a:xfrm>
            <a:custGeom>
              <a:avLst/>
              <a:gdLst>
                <a:gd name="T0" fmla="*/ 68 w 201"/>
                <a:gd name="T1" fmla="*/ 201 h 201"/>
                <a:gd name="T2" fmla="*/ 134 w 201"/>
                <a:gd name="T3" fmla="*/ 201 h 201"/>
                <a:gd name="T4" fmla="*/ 134 w 201"/>
                <a:gd name="T5" fmla="*/ 135 h 201"/>
                <a:gd name="T6" fmla="*/ 201 w 201"/>
                <a:gd name="T7" fmla="*/ 135 h 201"/>
                <a:gd name="T8" fmla="*/ 201 w 201"/>
                <a:gd name="T9" fmla="*/ 68 h 201"/>
                <a:gd name="T10" fmla="*/ 134 w 201"/>
                <a:gd name="T11" fmla="*/ 68 h 201"/>
                <a:gd name="T12" fmla="*/ 134 w 201"/>
                <a:gd name="T13" fmla="*/ 0 h 201"/>
                <a:gd name="T14" fmla="*/ 68 w 201"/>
                <a:gd name="T15" fmla="*/ 0 h 201"/>
                <a:gd name="T16" fmla="*/ 68 w 201"/>
                <a:gd name="T17" fmla="*/ 68 h 201"/>
                <a:gd name="T18" fmla="*/ 0 w 201"/>
                <a:gd name="T19" fmla="*/ 68 h 201"/>
                <a:gd name="T20" fmla="*/ 0 w 201"/>
                <a:gd name="T21" fmla="*/ 135 h 201"/>
                <a:gd name="T22" fmla="*/ 68 w 201"/>
                <a:gd name="T23" fmla="*/ 135 h 201"/>
                <a:gd name="T24" fmla="*/ 68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68" y="201"/>
                  </a:moveTo>
                  <a:lnTo>
                    <a:pt x="134" y="201"/>
                  </a:lnTo>
                  <a:lnTo>
                    <a:pt x="134" y="135"/>
                  </a:lnTo>
                  <a:lnTo>
                    <a:pt x="201" y="135"/>
                  </a:lnTo>
                  <a:lnTo>
                    <a:pt x="201" y="68"/>
                  </a:lnTo>
                  <a:lnTo>
                    <a:pt x="134" y="68"/>
                  </a:lnTo>
                  <a:lnTo>
                    <a:pt x="134" y="0"/>
                  </a:lnTo>
                  <a:lnTo>
                    <a:pt x="68" y="0"/>
                  </a:lnTo>
                  <a:lnTo>
                    <a:pt x="68" y="68"/>
                  </a:lnTo>
                  <a:lnTo>
                    <a:pt x="0" y="68"/>
                  </a:lnTo>
                  <a:lnTo>
                    <a:pt x="0" y="135"/>
                  </a:lnTo>
                  <a:lnTo>
                    <a:pt x="68" y="135"/>
                  </a:lnTo>
                  <a:lnTo>
                    <a:pt x="68" y="201"/>
                  </a:lnTo>
                  <a:close/>
                </a:path>
              </a:pathLst>
            </a:custGeom>
            <a:solidFill>
              <a:schemeClr val="tx2"/>
            </a:solidFill>
            <a:ln>
              <a:noFill/>
            </a:ln>
          </p:spPr>
          <p:txBody>
            <a:bodyPr vert="horz" wrap="square" lIns="91440" tIns="45720" rIns="91440" bIns="45720" numCol="1" anchor="t" anchorCtr="0" compatLnSpc="1"/>
            <a:lstStyle/>
            <a:p>
              <a:endParaRPr lang="zh-CN" altLang="en-US">
                <a:solidFill>
                  <a:srgbClr val="FF0000"/>
                </a:solidFil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bg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11" name="组合 10"/>
          <p:cNvGrpSpPr/>
          <p:nvPr userDrawn="1">
            <p:custDataLst>
              <p:tags r:id="rId8"/>
            </p:custDataLst>
          </p:nvPr>
        </p:nvGrpSpPr>
        <p:grpSpPr>
          <a:xfrm>
            <a:off x="11227357" y="73365"/>
            <a:ext cx="877344" cy="635835"/>
            <a:chOff x="5854280" y="2506517"/>
            <a:chExt cx="786289" cy="569845"/>
          </a:xfrm>
        </p:grpSpPr>
        <p:sp>
          <p:nvSpPr>
            <p:cNvPr id="12" name="Freeform 312"/>
            <p:cNvSpPr/>
            <p:nvPr>
              <p:custDataLst>
                <p:tags r:id="rId9"/>
              </p:custDataLst>
            </p:nvPr>
          </p:nvSpPr>
          <p:spPr bwMode="auto">
            <a:xfrm>
              <a:off x="5920314" y="2506517"/>
              <a:ext cx="665227" cy="569845"/>
            </a:xfrm>
            <a:custGeom>
              <a:avLst/>
              <a:gdLst>
                <a:gd name="T0" fmla="*/ 229 w 230"/>
                <a:gd name="T1" fmla="*/ 67 h 197"/>
                <a:gd name="T2" fmla="*/ 165 w 230"/>
                <a:gd name="T3" fmla="*/ 0 h 197"/>
                <a:gd name="T4" fmla="*/ 115 w 230"/>
                <a:gd name="T5" fmla="*/ 27 h 197"/>
                <a:gd name="T6" fmla="*/ 65 w 230"/>
                <a:gd name="T7" fmla="*/ 0 h 197"/>
                <a:gd name="T8" fmla="*/ 0 w 230"/>
                <a:gd name="T9" fmla="*/ 67 h 197"/>
                <a:gd name="T10" fmla="*/ 0 w 230"/>
                <a:gd name="T11" fmla="*/ 67 h 197"/>
                <a:gd name="T12" fmla="*/ 0 w 230"/>
                <a:gd name="T13" fmla="*/ 67 h 197"/>
                <a:gd name="T14" fmla="*/ 0 w 230"/>
                <a:gd name="T15" fmla="*/ 68 h 197"/>
                <a:gd name="T16" fmla="*/ 1 w 230"/>
                <a:gd name="T17" fmla="*/ 71 h 197"/>
                <a:gd name="T18" fmla="*/ 114 w 230"/>
                <a:gd name="T19" fmla="*/ 197 h 197"/>
                <a:gd name="T20" fmla="*/ 229 w 230"/>
                <a:gd name="T21" fmla="*/ 71 h 197"/>
                <a:gd name="T22" fmla="*/ 230 w 230"/>
                <a:gd name="T23" fmla="*/ 68 h 197"/>
                <a:gd name="T24" fmla="*/ 229 w 230"/>
                <a:gd name="T25" fmla="*/ 67 h 197"/>
                <a:gd name="T26" fmla="*/ 230 w 230"/>
                <a:gd name="T27" fmla="*/ 67 h 197"/>
                <a:gd name="T28" fmla="*/ 229 w 230"/>
                <a:gd name="T29" fmla="*/ 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197">
                  <a:moveTo>
                    <a:pt x="229" y="67"/>
                  </a:moveTo>
                  <a:cubicBezTo>
                    <a:pt x="229" y="32"/>
                    <a:pt x="200" y="0"/>
                    <a:pt x="165" y="0"/>
                  </a:cubicBezTo>
                  <a:cubicBezTo>
                    <a:pt x="145" y="0"/>
                    <a:pt x="127" y="11"/>
                    <a:pt x="115" y="27"/>
                  </a:cubicBezTo>
                  <a:cubicBezTo>
                    <a:pt x="103" y="11"/>
                    <a:pt x="85" y="0"/>
                    <a:pt x="65" y="0"/>
                  </a:cubicBezTo>
                  <a:cubicBezTo>
                    <a:pt x="29" y="0"/>
                    <a:pt x="1" y="32"/>
                    <a:pt x="0" y="67"/>
                  </a:cubicBezTo>
                  <a:cubicBezTo>
                    <a:pt x="0" y="67"/>
                    <a:pt x="0" y="67"/>
                    <a:pt x="0" y="67"/>
                  </a:cubicBezTo>
                  <a:cubicBezTo>
                    <a:pt x="0" y="67"/>
                    <a:pt x="0" y="67"/>
                    <a:pt x="0" y="67"/>
                  </a:cubicBezTo>
                  <a:cubicBezTo>
                    <a:pt x="0" y="68"/>
                    <a:pt x="0" y="68"/>
                    <a:pt x="0" y="68"/>
                  </a:cubicBezTo>
                  <a:cubicBezTo>
                    <a:pt x="0" y="69"/>
                    <a:pt x="0" y="70"/>
                    <a:pt x="1" y="71"/>
                  </a:cubicBezTo>
                  <a:cubicBezTo>
                    <a:pt x="4" y="160"/>
                    <a:pt x="114" y="197"/>
                    <a:pt x="114" y="197"/>
                  </a:cubicBezTo>
                  <a:cubicBezTo>
                    <a:pt x="114" y="197"/>
                    <a:pt x="226" y="160"/>
                    <a:pt x="229" y="71"/>
                  </a:cubicBezTo>
                  <a:cubicBezTo>
                    <a:pt x="229" y="70"/>
                    <a:pt x="230" y="69"/>
                    <a:pt x="230" y="68"/>
                  </a:cubicBezTo>
                  <a:cubicBezTo>
                    <a:pt x="229" y="67"/>
                    <a:pt x="229" y="67"/>
                    <a:pt x="229" y="67"/>
                  </a:cubicBezTo>
                  <a:cubicBezTo>
                    <a:pt x="230" y="67"/>
                    <a:pt x="230" y="67"/>
                    <a:pt x="230" y="67"/>
                  </a:cubicBezTo>
                  <a:cubicBezTo>
                    <a:pt x="229" y="67"/>
                    <a:pt x="229" y="67"/>
                    <a:pt x="229" y="67"/>
                  </a:cubicBezTo>
                </a:path>
              </a:pathLst>
            </a:custGeom>
            <a:solidFill>
              <a:schemeClr val="bg2">
                <a:alpha val="65000"/>
              </a:schemeClr>
            </a:solidFill>
            <a:ln>
              <a:noFill/>
            </a:ln>
            <a:effectLst>
              <a:glow rad="38100">
                <a:schemeClr val="bg1">
                  <a:alpha val="26000"/>
                </a:schemeClr>
              </a:glow>
            </a:effectLst>
          </p:spPr>
          <p:txBody>
            <a:bodyPr vert="horz" wrap="square" lIns="91440" tIns="45720" rIns="91440" bIns="45720" numCol="1" anchor="t" anchorCtr="0" compatLnSpc="1"/>
            <a:lstStyle/>
            <a:p>
              <a:endParaRPr lang="zh-CN" altLang="en-US">
                <a:solidFill>
                  <a:schemeClr val="bg1"/>
                </a:solidFill>
              </a:endParaRPr>
            </a:p>
          </p:txBody>
        </p:sp>
        <p:sp>
          <p:nvSpPr>
            <p:cNvPr id="13" name="Freeform 313"/>
            <p:cNvSpPr/>
            <p:nvPr>
              <p:custDataLst>
                <p:tags r:id="rId10"/>
              </p:custDataLst>
            </p:nvPr>
          </p:nvSpPr>
          <p:spPr bwMode="auto">
            <a:xfrm>
              <a:off x="5854280" y="2644699"/>
              <a:ext cx="786289" cy="292260"/>
            </a:xfrm>
            <a:custGeom>
              <a:avLst/>
              <a:gdLst>
                <a:gd name="T0" fmla="*/ 0 w 643"/>
                <a:gd name="T1" fmla="*/ 166 h 239"/>
                <a:gd name="T2" fmla="*/ 265 w 643"/>
                <a:gd name="T3" fmla="*/ 166 h 239"/>
                <a:gd name="T4" fmla="*/ 286 w 643"/>
                <a:gd name="T5" fmla="*/ 102 h 239"/>
                <a:gd name="T6" fmla="*/ 315 w 643"/>
                <a:gd name="T7" fmla="*/ 239 h 239"/>
                <a:gd name="T8" fmla="*/ 374 w 643"/>
                <a:gd name="T9" fmla="*/ 69 h 239"/>
                <a:gd name="T10" fmla="*/ 397 w 643"/>
                <a:gd name="T11" fmla="*/ 159 h 239"/>
                <a:gd name="T12" fmla="*/ 643 w 643"/>
                <a:gd name="T13" fmla="*/ 159 h 239"/>
                <a:gd name="T14" fmla="*/ 643 w 643"/>
                <a:gd name="T15" fmla="*/ 138 h 239"/>
                <a:gd name="T16" fmla="*/ 414 w 643"/>
                <a:gd name="T17" fmla="*/ 138 h 239"/>
                <a:gd name="T18" fmla="*/ 376 w 643"/>
                <a:gd name="T19" fmla="*/ 0 h 239"/>
                <a:gd name="T20" fmla="*/ 319 w 643"/>
                <a:gd name="T21" fmla="*/ 161 h 239"/>
                <a:gd name="T22" fmla="*/ 291 w 643"/>
                <a:gd name="T23" fmla="*/ 24 h 239"/>
                <a:gd name="T24" fmla="*/ 251 w 643"/>
                <a:gd name="T25" fmla="*/ 145 h 239"/>
                <a:gd name="T26" fmla="*/ 0 w 643"/>
                <a:gd name="T27" fmla="*/ 145 h 239"/>
                <a:gd name="T28" fmla="*/ 0 w 643"/>
                <a:gd name="T29" fmla="*/ 166 h 239"/>
                <a:gd name="T30" fmla="*/ 0 w 643"/>
                <a:gd name="T31"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239">
                  <a:moveTo>
                    <a:pt x="0" y="166"/>
                  </a:moveTo>
                  <a:lnTo>
                    <a:pt x="265" y="166"/>
                  </a:lnTo>
                  <a:lnTo>
                    <a:pt x="286" y="102"/>
                  </a:lnTo>
                  <a:lnTo>
                    <a:pt x="315" y="239"/>
                  </a:lnTo>
                  <a:lnTo>
                    <a:pt x="374" y="69"/>
                  </a:lnTo>
                  <a:lnTo>
                    <a:pt x="397" y="159"/>
                  </a:lnTo>
                  <a:lnTo>
                    <a:pt x="643" y="159"/>
                  </a:lnTo>
                  <a:lnTo>
                    <a:pt x="643" y="138"/>
                  </a:lnTo>
                  <a:lnTo>
                    <a:pt x="414" y="138"/>
                  </a:lnTo>
                  <a:lnTo>
                    <a:pt x="376" y="0"/>
                  </a:lnTo>
                  <a:lnTo>
                    <a:pt x="319" y="161"/>
                  </a:lnTo>
                  <a:lnTo>
                    <a:pt x="291" y="24"/>
                  </a:lnTo>
                  <a:lnTo>
                    <a:pt x="251" y="145"/>
                  </a:lnTo>
                  <a:lnTo>
                    <a:pt x="0" y="145"/>
                  </a:lnTo>
                  <a:lnTo>
                    <a:pt x="0" y="166"/>
                  </a:lnTo>
                  <a:lnTo>
                    <a:pt x="0" y="166"/>
                  </a:ln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bg1"/>
                </a:solidFill>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bg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10" name="任意多边形: 形状 9"/>
          <p:cNvSpPr/>
          <p:nvPr userDrawn="1">
            <p:custDataLst>
              <p:tags r:id="rId3"/>
            </p:custDataLst>
          </p:nvPr>
        </p:nvSpPr>
        <p:spPr bwMode="auto">
          <a:xfrm>
            <a:off x="4237" y="477935"/>
            <a:ext cx="12192000" cy="1513730"/>
          </a:xfrm>
          <a:custGeom>
            <a:avLst/>
            <a:gdLst>
              <a:gd name="connsiteX0" fmla="*/ 0 w 12192001"/>
              <a:gd name="connsiteY0" fmla="*/ 1657155 h 2728978"/>
              <a:gd name="connsiteX1" fmla="*/ 6948389 w 12192001"/>
              <a:gd name="connsiteY1" fmla="*/ 1657155 h 2728978"/>
              <a:gd name="connsiteX2" fmla="*/ 6948389 w 12192001"/>
              <a:gd name="connsiteY2" fmla="*/ 1901047 h 2728978"/>
              <a:gd name="connsiteX3" fmla="*/ 0 w 12192001"/>
              <a:gd name="connsiteY3" fmla="*/ 1901047 h 2728978"/>
              <a:gd name="connsiteX4" fmla="*/ 11241675 w 12192001"/>
              <a:gd name="connsiteY4" fmla="*/ 0 h 2728978"/>
              <a:gd name="connsiteX5" fmla="*/ 11675571 w 12192001"/>
              <a:gd name="connsiteY5" fmla="*/ 1575728 h 2728978"/>
              <a:gd name="connsiteX6" fmla="*/ 12192001 w 12192001"/>
              <a:gd name="connsiteY6" fmla="*/ 1575728 h 2728978"/>
              <a:gd name="connsiteX7" fmla="*/ 12192001 w 12192001"/>
              <a:gd name="connsiteY7" fmla="*/ 1815513 h 2728978"/>
              <a:gd name="connsiteX8" fmla="*/ 11481459 w 12192001"/>
              <a:gd name="connsiteY8" fmla="*/ 1815513 h 2728978"/>
              <a:gd name="connsiteX9" fmla="*/ 11218839 w 12192001"/>
              <a:gd name="connsiteY9" fmla="*/ 787864 h 2728978"/>
              <a:gd name="connsiteX10" fmla="*/ 10545158 w 12192001"/>
              <a:gd name="connsiteY10" fmla="*/ 2728978 h 2728978"/>
              <a:gd name="connsiteX11" fmla="*/ 10214027 w 12192001"/>
              <a:gd name="connsiteY11" fmla="*/ 1164669 h 2728978"/>
              <a:gd name="connsiteX12" fmla="*/ 9974243 w 12192001"/>
              <a:gd name="connsiteY12" fmla="*/ 1895441 h 2728978"/>
              <a:gd name="connsiteX13" fmla="*/ 6948390 w 12192001"/>
              <a:gd name="connsiteY13" fmla="*/ 1895441 h 2728978"/>
              <a:gd name="connsiteX14" fmla="*/ 6948390 w 12192001"/>
              <a:gd name="connsiteY14" fmla="*/ 1655656 h 2728978"/>
              <a:gd name="connsiteX15" fmla="*/ 9814386 w 12192001"/>
              <a:gd name="connsiteY15" fmla="*/ 1655656 h 2728978"/>
              <a:gd name="connsiteX16" fmla="*/ 10271119 w 12192001"/>
              <a:gd name="connsiteY16" fmla="*/ 274040 h 2728978"/>
              <a:gd name="connsiteX17" fmla="*/ 10590831 w 12192001"/>
              <a:gd name="connsiteY17" fmla="*/ 1838349 h 272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1" h="2728978">
                <a:moveTo>
                  <a:pt x="0" y="1657155"/>
                </a:moveTo>
                <a:lnTo>
                  <a:pt x="6948389" y="1657155"/>
                </a:lnTo>
                <a:lnTo>
                  <a:pt x="6948389" y="1901047"/>
                </a:lnTo>
                <a:lnTo>
                  <a:pt x="0" y="1901047"/>
                </a:lnTo>
                <a:close/>
                <a:moveTo>
                  <a:pt x="11241675" y="0"/>
                </a:moveTo>
                <a:lnTo>
                  <a:pt x="11675571" y="1575728"/>
                </a:lnTo>
                <a:lnTo>
                  <a:pt x="12192001" y="1575728"/>
                </a:lnTo>
                <a:lnTo>
                  <a:pt x="12192001" y="1815513"/>
                </a:lnTo>
                <a:lnTo>
                  <a:pt x="11481459" y="1815513"/>
                </a:lnTo>
                <a:lnTo>
                  <a:pt x="11218839" y="787864"/>
                </a:lnTo>
                <a:lnTo>
                  <a:pt x="10545158" y="2728978"/>
                </a:lnTo>
                <a:lnTo>
                  <a:pt x="10214027" y="1164669"/>
                </a:lnTo>
                <a:lnTo>
                  <a:pt x="9974243" y="1895441"/>
                </a:lnTo>
                <a:lnTo>
                  <a:pt x="6948390" y="1895441"/>
                </a:lnTo>
                <a:lnTo>
                  <a:pt x="6948390" y="1655656"/>
                </a:lnTo>
                <a:lnTo>
                  <a:pt x="9814386" y="1655656"/>
                </a:lnTo>
                <a:lnTo>
                  <a:pt x="10271119" y="274040"/>
                </a:lnTo>
                <a:lnTo>
                  <a:pt x="10590831" y="1838349"/>
                </a:lnTo>
                <a:close/>
              </a:path>
            </a:pathLst>
          </a:custGeom>
          <a:solidFill>
            <a:schemeClr val="accent1">
              <a:lumMod val="40000"/>
              <a:lumOff val="60000"/>
              <a:alpha val="40000"/>
            </a:schemeClr>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微软雅黑" panose="020B0503020204020204" charset="-122"/>
            </a:endParaRP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a:t>单击此处编辑母版文本样式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579600" y="237600"/>
            <a:ext cx="11037600" cy="441964"/>
          </a:xfrm>
        </p:spPr>
        <p:txBody>
          <a:bodyPr/>
          <a:lstStyle>
            <a:lvl1pPr>
              <a:defRPr baseline="0">
                <a:solidFill>
                  <a:schemeClr val="bg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579600" y="1663200"/>
            <a:ext cx="5342400" cy="28944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a:t>单击此处编辑母版文本样式</a:t>
            </a:r>
          </a:p>
        </p:txBody>
      </p:sp>
      <p:sp>
        <p:nvSpPr>
          <p:cNvPr id="12" name="任意多边形: 形状 11"/>
          <p:cNvSpPr/>
          <p:nvPr userDrawn="1">
            <p:custDataLst>
              <p:tags r:id="rId10"/>
            </p:custDataLst>
          </p:nvPr>
        </p:nvSpPr>
        <p:spPr>
          <a:xfrm rot="5400000">
            <a:off x="11450341" y="129839"/>
            <a:ext cx="654721" cy="654721"/>
          </a:xfrm>
          <a:custGeom>
            <a:avLst/>
            <a:gdLst>
              <a:gd name="connsiteX0" fmla="*/ 0 w 800100"/>
              <a:gd name="connsiteY0" fmla="*/ 501650 h 800100"/>
              <a:gd name="connsiteX1" fmla="*/ 0 w 800100"/>
              <a:gd name="connsiteY1" fmla="*/ 298450 h 800100"/>
              <a:gd name="connsiteX2" fmla="*/ 298450 w 800100"/>
              <a:gd name="connsiteY2" fmla="*/ 298450 h 800100"/>
              <a:gd name="connsiteX3" fmla="*/ 298450 w 800100"/>
              <a:gd name="connsiteY3" fmla="*/ 0 h 800100"/>
              <a:gd name="connsiteX4" fmla="*/ 501650 w 800100"/>
              <a:gd name="connsiteY4" fmla="*/ 0 h 800100"/>
              <a:gd name="connsiteX5" fmla="*/ 501650 w 800100"/>
              <a:gd name="connsiteY5" fmla="*/ 298450 h 800100"/>
              <a:gd name="connsiteX6" fmla="*/ 800100 w 800100"/>
              <a:gd name="connsiteY6" fmla="*/ 298450 h 800100"/>
              <a:gd name="connsiteX7" fmla="*/ 800100 w 800100"/>
              <a:gd name="connsiteY7" fmla="*/ 501650 h 800100"/>
              <a:gd name="connsiteX8" fmla="*/ 501650 w 800100"/>
              <a:gd name="connsiteY8" fmla="*/ 501650 h 800100"/>
              <a:gd name="connsiteX9" fmla="*/ 501650 w 800100"/>
              <a:gd name="connsiteY9" fmla="*/ 800100 h 800100"/>
              <a:gd name="connsiteX10" fmla="*/ 298450 w 800100"/>
              <a:gd name="connsiteY10" fmla="*/ 800100 h 800100"/>
              <a:gd name="connsiteX11" fmla="*/ 298450 w 800100"/>
              <a:gd name="connsiteY11" fmla="*/ 5016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0" y="501650"/>
                </a:moveTo>
                <a:lnTo>
                  <a:pt x="0" y="298450"/>
                </a:lnTo>
                <a:lnTo>
                  <a:pt x="298450" y="298450"/>
                </a:lnTo>
                <a:lnTo>
                  <a:pt x="298450" y="0"/>
                </a:lnTo>
                <a:lnTo>
                  <a:pt x="501650" y="0"/>
                </a:lnTo>
                <a:lnTo>
                  <a:pt x="501650" y="298450"/>
                </a:lnTo>
                <a:lnTo>
                  <a:pt x="800100" y="298450"/>
                </a:lnTo>
                <a:lnTo>
                  <a:pt x="800100" y="501650"/>
                </a:lnTo>
                <a:lnTo>
                  <a:pt x="501650" y="501650"/>
                </a:lnTo>
                <a:lnTo>
                  <a:pt x="501650" y="800100"/>
                </a:lnTo>
                <a:lnTo>
                  <a:pt x="298450" y="800100"/>
                </a:lnTo>
                <a:lnTo>
                  <a:pt x="298450" y="501650"/>
                </a:lnTo>
                <a:close/>
              </a:path>
            </a:pathLst>
          </a:custGeom>
          <a:solidFill>
            <a:schemeClr val="bg2">
              <a:alpha val="65000"/>
            </a:schemeClr>
          </a:solidFill>
          <a:ln>
            <a:noFill/>
          </a:ln>
          <a:effectLst>
            <a:glow rad="38100">
              <a:schemeClr val="bg1">
                <a:alpha val="2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lstStyle>
            <a:lvl1pPr algn="ctr">
              <a:defRPr sz="6000" baseline="0">
                <a:solidFill>
                  <a:schemeClr val="bg1"/>
                </a:solidFill>
                <a:latin typeface="Arial" panose="020B0604020202020204" pitchFamily="34" charset="0"/>
                <a:ea typeface="微软雅黑" panose="020B0503020204020204" charset="-122"/>
              </a:defRPr>
            </a:lvl1pPr>
          </a:lstStyle>
          <a:p>
            <a:r>
              <a:rPr lang="zh-CN" altLang="en-US"/>
              <a:t>单击此处编辑标题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 name="文本占位符 6"/>
          <p:cNvSpPr>
            <a:spLocks noGrp="1"/>
          </p:cNvSpPr>
          <p:nvPr>
            <p:ph type="body" sz="quarter" idx="13"/>
            <p:custDataLst>
              <p:tags r:id="rId6"/>
            </p:custDataLst>
          </p:nvPr>
        </p:nvSpPr>
        <p:spPr>
          <a:xfrm>
            <a:off x="1522413" y="3862800"/>
            <a:ext cx="9144000" cy="1656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a:t>单击此处编辑母版文本样式</a:t>
            </a:r>
          </a:p>
        </p:txBody>
      </p:sp>
      <p:sp>
        <p:nvSpPr>
          <p:cNvPr id="17" name="Freeform 278"/>
          <p:cNvSpPr/>
          <p:nvPr>
            <p:custDataLst>
              <p:tags r:id="rId7"/>
            </p:custDataLst>
          </p:nvPr>
        </p:nvSpPr>
        <p:spPr bwMode="auto">
          <a:xfrm>
            <a:off x="91930" y="1461586"/>
            <a:ext cx="245792" cy="245792"/>
          </a:xfrm>
          <a:custGeom>
            <a:avLst/>
            <a:gdLst>
              <a:gd name="T0" fmla="*/ 68 w 201"/>
              <a:gd name="T1" fmla="*/ 201 h 201"/>
              <a:gd name="T2" fmla="*/ 134 w 201"/>
              <a:gd name="T3" fmla="*/ 201 h 201"/>
              <a:gd name="T4" fmla="*/ 134 w 201"/>
              <a:gd name="T5" fmla="*/ 135 h 201"/>
              <a:gd name="T6" fmla="*/ 201 w 201"/>
              <a:gd name="T7" fmla="*/ 135 h 201"/>
              <a:gd name="T8" fmla="*/ 201 w 201"/>
              <a:gd name="T9" fmla="*/ 68 h 201"/>
              <a:gd name="T10" fmla="*/ 134 w 201"/>
              <a:gd name="T11" fmla="*/ 68 h 201"/>
              <a:gd name="T12" fmla="*/ 134 w 201"/>
              <a:gd name="T13" fmla="*/ 0 h 201"/>
              <a:gd name="T14" fmla="*/ 68 w 201"/>
              <a:gd name="T15" fmla="*/ 0 h 201"/>
              <a:gd name="T16" fmla="*/ 68 w 201"/>
              <a:gd name="T17" fmla="*/ 68 h 201"/>
              <a:gd name="T18" fmla="*/ 0 w 201"/>
              <a:gd name="T19" fmla="*/ 68 h 201"/>
              <a:gd name="T20" fmla="*/ 0 w 201"/>
              <a:gd name="T21" fmla="*/ 135 h 201"/>
              <a:gd name="T22" fmla="*/ 68 w 201"/>
              <a:gd name="T23" fmla="*/ 135 h 201"/>
              <a:gd name="T24" fmla="*/ 68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68" y="201"/>
                </a:moveTo>
                <a:lnTo>
                  <a:pt x="134" y="201"/>
                </a:lnTo>
                <a:lnTo>
                  <a:pt x="134" y="135"/>
                </a:lnTo>
                <a:lnTo>
                  <a:pt x="201" y="135"/>
                </a:lnTo>
                <a:lnTo>
                  <a:pt x="201" y="68"/>
                </a:lnTo>
                <a:lnTo>
                  <a:pt x="134" y="68"/>
                </a:lnTo>
                <a:lnTo>
                  <a:pt x="134" y="0"/>
                </a:lnTo>
                <a:lnTo>
                  <a:pt x="68" y="0"/>
                </a:lnTo>
                <a:lnTo>
                  <a:pt x="68" y="68"/>
                </a:lnTo>
                <a:lnTo>
                  <a:pt x="0" y="68"/>
                </a:lnTo>
                <a:lnTo>
                  <a:pt x="0" y="135"/>
                </a:lnTo>
                <a:lnTo>
                  <a:pt x="68" y="135"/>
                </a:lnTo>
                <a:lnTo>
                  <a:pt x="68" y="201"/>
                </a:lnTo>
                <a:close/>
              </a:path>
            </a:pathLst>
          </a:custGeom>
          <a:solidFill>
            <a:schemeClr val="tx2"/>
          </a:solidFill>
          <a:ln>
            <a:noFill/>
          </a:ln>
        </p:spPr>
        <p:txBody>
          <a:bodyPr vert="horz" wrap="square" lIns="91440" tIns="45720" rIns="91440" bIns="45720" numCol="1" anchor="t" anchorCtr="0" compatLnSpc="1"/>
          <a:lstStyle/>
          <a:p>
            <a:endParaRPr lang="zh-CN" altLang="en-US">
              <a:solidFill>
                <a:srgbClr val="FF0000"/>
              </a:solidFill>
            </a:endParaRPr>
          </a:p>
        </p:txBody>
      </p:sp>
      <p:grpSp>
        <p:nvGrpSpPr>
          <p:cNvPr id="11" name="组合 10"/>
          <p:cNvGrpSpPr/>
          <p:nvPr userDrawn="1">
            <p:custDataLst>
              <p:tags r:id="rId8"/>
            </p:custDataLst>
          </p:nvPr>
        </p:nvGrpSpPr>
        <p:grpSpPr>
          <a:xfrm>
            <a:off x="2398" y="1071543"/>
            <a:ext cx="877344" cy="635835"/>
            <a:chOff x="5854280" y="2506517"/>
            <a:chExt cx="786289" cy="569845"/>
          </a:xfrm>
        </p:grpSpPr>
        <p:sp>
          <p:nvSpPr>
            <p:cNvPr id="12" name="Freeform 312"/>
            <p:cNvSpPr/>
            <p:nvPr>
              <p:custDataLst>
                <p:tags r:id="rId12"/>
              </p:custDataLst>
            </p:nvPr>
          </p:nvSpPr>
          <p:spPr bwMode="auto">
            <a:xfrm>
              <a:off x="5920314" y="2506517"/>
              <a:ext cx="665227" cy="569845"/>
            </a:xfrm>
            <a:custGeom>
              <a:avLst/>
              <a:gdLst>
                <a:gd name="T0" fmla="*/ 229 w 230"/>
                <a:gd name="T1" fmla="*/ 67 h 197"/>
                <a:gd name="T2" fmla="*/ 165 w 230"/>
                <a:gd name="T3" fmla="*/ 0 h 197"/>
                <a:gd name="T4" fmla="*/ 115 w 230"/>
                <a:gd name="T5" fmla="*/ 27 h 197"/>
                <a:gd name="T6" fmla="*/ 65 w 230"/>
                <a:gd name="T7" fmla="*/ 0 h 197"/>
                <a:gd name="T8" fmla="*/ 0 w 230"/>
                <a:gd name="T9" fmla="*/ 67 h 197"/>
                <a:gd name="T10" fmla="*/ 0 w 230"/>
                <a:gd name="T11" fmla="*/ 67 h 197"/>
                <a:gd name="T12" fmla="*/ 0 w 230"/>
                <a:gd name="T13" fmla="*/ 67 h 197"/>
                <a:gd name="T14" fmla="*/ 0 w 230"/>
                <a:gd name="T15" fmla="*/ 68 h 197"/>
                <a:gd name="T16" fmla="*/ 1 w 230"/>
                <a:gd name="T17" fmla="*/ 71 h 197"/>
                <a:gd name="T18" fmla="*/ 114 w 230"/>
                <a:gd name="T19" fmla="*/ 197 h 197"/>
                <a:gd name="T20" fmla="*/ 229 w 230"/>
                <a:gd name="T21" fmla="*/ 71 h 197"/>
                <a:gd name="T22" fmla="*/ 230 w 230"/>
                <a:gd name="T23" fmla="*/ 68 h 197"/>
                <a:gd name="T24" fmla="*/ 229 w 230"/>
                <a:gd name="T25" fmla="*/ 67 h 197"/>
                <a:gd name="T26" fmla="*/ 230 w 230"/>
                <a:gd name="T27" fmla="*/ 67 h 197"/>
                <a:gd name="T28" fmla="*/ 229 w 230"/>
                <a:gd name="T29" fmla="*/ 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197">
                  <a:moveTo>
                    <a:pt x="229" y="67"/>
                  </a:moveTo>
                  <a:cubicBezTo>
                    <a:pt x="229" y="32"/>
                    <a:pt x="200" y="0"/>
                    <a:pt x="165" y="0"/>
                  </a:cubicBezTo>
                  <a:cubicBezTo>
                    <a:pt x="145" y="0"/>
                    <a:pt x="127" y="11"/>
                    <a:pt x="115" y="27"/>
                  </a:cubicBezTo>
                  <a:cubicBezTo>
                    <a:pt x="103" y="11"/>
                    <a:pt x="85" y="0"/>
                    <a:pt x="65" y="0"/>
                  </a:cubicBezTo>
                  <a:cubicBezTo>
                    <a:pt x="29" y="0"/>
                    <a:pt x="1" y="32"/>
                    <a:pt x="0" y="67"/>
                  </a:cubicBezTo>
                  <a:cubicBezTo>
                    <a:pt x="0" y="67"/>
                    <a:pt x="0" y="67"/>
                    <a:pt x="0" y="67"/>
                  </a:cubicBezTo>
                  <a:cubicBezTo>
                    <a:pt x="0" y="67"/>
                    <a:pt x="0" y="67"/>
                    <a:pt x="0" y="67"/>
                  </a:cubicBezTo>
                  <a:cubicBezTo>
                    <a:pt x="0" y="68"/>
                    <a:pt x="0" y="68"/>
                    <a:pt x="0" y="68"/>
                  </a:cubicBezTo>
                  <a:cubicBezTo>
                    <a:pt x="0" y="69"/>
                    <a:pt x="0" y="70"/>
                    <a:pt x="1" y="71"/>
                  </a:cubicBezTo>
                  <a:cubicBezTo>
                    <a:pt x="4" y="160"/>
                    <a:pt x="114" y="197"/>
                    <a:pt x="114" y="197"/>
                  </a:cubicBezTo>
                  <a:cubicBezTo>
                    <a:pt x="114" y="197"/>
                    <a:pt x="226" y="160"/>
                    <a:pt x="229" y="71"/>
                  </a:cubicBezTo>
                  <a:cubicBezTo>
                    <a:pt x="229" y="70"/>
                    <a:pt x="230" y="69"/>
                    <a:pt x="230" y="68"/>
                  </a:cubicBezTo>
                  <a:cubicBezTo>
                    <a:pt x="229" y="67"/>
                    <a:pt x="229" y="67"/>
                    <a:pt x="229" y="67"/>
                  </a:cubicBezTo>
                  <a:cubicBezTo>
                    <a:pt x="230" y="67"/>
                    <a:pt x="230" y="67"/>
                    <a:pt x="230" y="67"/>
                  </a:cubicBezTo>
                  <a:cubicBezTo>
                    <a:pt x="229" y="67"/>
                    <a:pt x="229" y="67"/>
                    <a:pt x="229" y="67"/>
                  </a:cubicBezTo>
                </a:path>
              </a:pathLst>
            </a:custGeom>
            <a:solidFill>
              <a:schemeClr val="bg2">
                <a:alpha val="65000"/>
              </a:schemeClr>
            </a:solidFill>
            <a:ln>
              <a:noFill/>
            </a:ln>
            <a:effectLst>
              <a:glow rad="38100">
                <a:schemeClr val="bg1">
                  <a:alpha val="26000"/>
                </a:schemeClr>
              </a:glow>
            </a:effectLst>
          </p:spPr>
          <p:txBody>
            <a:bodyPr vert="horz" wrap="square" lIns="91440" tIns="45720" rIns="91440" bIns="45720" numCol="1" anchor="t" anchorCtr="0" compatLnSpc="1"/>
            <a:lstStyle/>
            <a:p>
              <a:endParaRPr lang="zh-CN" altLang="en-US">
                <a:solidFill>
                  <a:schemeClr val="bg1"/>
                </a:solidFill>
              </a:endParaRPr>
            </a:p>
          </p:txBody>
        </p:sp>
        <p:sp>
          <p:nvSpPr>
            <p:cNvPr id="13" name="Freeform 313"/>
            <p:cNvSpPr/>
            <p:nvPr>
              <p:custDataLst>
                <p:tags r:id="rId13"/>
              </p:custDataLst>
            </p:nvPr>
          </p:nvSpPr>
          <p:spPr bwMode="auto">
            <a:xfrm>
              <a:off x="5854280" y="2644699"/>
              <a:ext cx="786289" cy="292260"/>
            </a:xfrm>
            <a:custGeom>
              <a:avLst/>
              <a:gdLst>
                <a:gd name="T0" fmla="*/ 0 w 643"/>
                <a:gd name="T1" fmla="*/ 166 h 239"/>
                <a:gd name="T2" fmla="*/ 265 w 643"/>
                <a:gd name="T3" fmla="*/ 166 h 239"/>
                <a:gd name="T4" fmla="*/ 286 w 643"/>
                <a:gd name="T5" fmla="*/ 102 h 239"/>
                <a:gd name="T6" fmla="*/ 315 w 643"/>
                <a:gd name="T7" fmla="*/ 239 h 239"/>
                <a:gd name="T8" fmla="*/ 374 w 643"/>
                <a:gd name="T9" fmla="*/ 69 h 239"/>
                <a:gd name="T10" fmla="*/ 397 w 643"/>
                <a:gd name="T11" fmla="*/ 159 h 239"/>
                <a:gd name="T12" fmla="*/ 643 w 643"/>
                <a:gd name="T13" fmla="*/ 159 h 239"/>
                <a:gd name="T14" fmla="*/ 643 w 643"/>
                <a:gd name="T15" fmla="*/ 138 h 239"/>
                <a:gd name="T16" fmla="*/ 414 w 643"/>
                <a:gd name="T17" fmla="*/ 138 h 239"/>
                <a:gd name="T18" fmla="*/ 376 w 643"/>
                <a:gd name="T19" fmla="*/ 0 h 239"/>
                <a:gd name="T20" fmla="*/ 319 w 643"/>
                <a:gd name="T21" fmla="*/ 161 h 239"/>
                <a:gd name="T22" fmla="*/ 291 w 643"/>
                <a:gd name="T23" fmla="*/ 24 h 239"/>
                <a:gd name="T24" fmla="*/ 251 w 643"/>
                <a:gd name="T25" fmla="*/ 145 h 239"/>
                <a:gd name="T26" fmla="*/ 0 w 643"/>
                <a:gd name="T27" fmla="*/ 145 h 239"/>
                <a:gd name="T28" fmla="*/ 0 w 643"/>
                <a:gd name="T29" fmla="*/ 166 h 239"/>
                <a:gd name="T30" fmla="*/ 0 w 643"/>
                <a:gd name="T31"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239">
                  <a:moveTo>
                    <a:pt x="0" y="166"/>
                  </a:moveTo>
                  <a:lnTo>
                    <a:pt x="265" y="166"/>
                  </a:lnTo>
                  <a:lnTo>
                    <a:pt x="286" y="102"/>
                  </a:lnTo>
                  <a:lnTo>
                    <a:pt x="315" y="239"/>
                  </a:lnTo>
                  <a:lnTo>
                    <a:pt x="374" y="69"/>
                  </a:lnTo>
                  <a:lnTo>
                    <a:pt x="397" y="159"/>
                  </a:lnTo>
                  <a:lnTo>
                    <a:pt x="643" y="159"/>
                  </a:lnTo>
                  <a:lnTo>
                    <a:pt x="643" y="138"/>
                  </a:lnTo>
                  <a:lnTo>
                    <a:pt x="414" y="138"/>
                  </a:lnTo>
                  <a:lnTo>
                    <a:pt x="376" y="0"/>
                  </a:lnTo>
                  <a:lnTo>
                    <a:pt x="319" y="161"/>
                  </a:lnTo>
                  <a:lnTo>
                    <a:pt x="291" y="24"/>
                  </a:lnTo>
                  <a:lnTo>
                    <a:pt x="251" y="145"/>
                  </a:lnTo>
                  <a:lnTo>
                    <a:pt x="0" y="145"/>
                  </a:lnTo>
                  <a:lnTo>
                    <a:pt x="0" y="166"/>
                  </a:lnTo>
                  <a:lnTo>
                    <a:pt x="0" y="166"/>
                  </a:ln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bg1"/>
                </a:solidFill>
              </a:endParaRPr>
            </a:p>
          </p:txBody>
        </p:sp>
      </p:grpSp>
      <p:grpSp>
        <p:nvGrpSpPr>
          <p:cNvPr id="14" name="组合 13"/>
          <p:cNvGrpSpPr/>
          <p:nvPr userDrawn="1">
            <p:custDataLst>
              <p:tags r:id="rId9"/>
            </p:custDataLst>
          </p:nvPr>
        </p:nvGrpSpPr>
        <p:grpSpPr>
          <a:xfrm>
            <a:off x="11310600" y="5170553"/>
            <a:ext cx="877344" cy="635835"/>
            <a:chOff x="5854280" y="2506517"/>
            <a:chExt cx="786289" cy="569845"/>
          </a:xfrm>
        </p:grpSpPr>
        <p:sp>
          <p:nvSpPr>
            <p:cNvPr id="18" name="Freeform 312"/>
            <p:cNvSpPr/>
            <p:nvPr>
              <p:custDataLst>
                <p:tags r:id="rId10"/>
              </p:custDataLst>
            </p:nvPr>
          </p:nvSpPr>
          <p:spPr bwMode="auto">
            <a:xfrm>
              <a:off x="5920314" y="2506517"/>
              <a:ext cx="665227" cy="569845"/>
            </a:xfrm>
            <a:custGeom>
              <a:avLst/>
              <a:gdLst>
                <a:gd name="T0" fmla="*/ 229 w 230"/>
                <a:gd name="T1" fmla="*/ 67 h 197"/>
                <a:gd name="T2" fmla="*/ 165 w 230"/>
                <a:gd name="T3" fmla="*/ 0 h 197"/>
                <a:gd name="T4" fmla="*/ 115 w 230"/>
                <a:gd name="T5" fmla="*/ 27 h 197"/>
                <a:gd name="T6" fmla="*/ 65 w 230"/>
                <a:gd name="T7" fmla="*/ 0 h 197"/>
                <a:gd name="T8" fmla="*/ 0 w 230"/>
                <a:gd name="T9" fmla="*/ 67 h 197"/>
                <a:gd name="T10" fmla="*/ 0 w 230"/>
                <a:gd name="T11" fmla="*/ 67 h 197"/>
                <a:gd name="T12" fmla="*/ 0 w 230"/>
                <a:gd name="T13" fmla="*/ 67 h 197"/>
                <a:gd name="T14" fmla="*/ 0 w 230"/>
                <a:gd name="T15" fmla="*/ 68 h 197"/>
                <a:gd name="T16" fmla="*/ 1 w 230"/>
                <a:gd name="T17" fmla="*/ 71 h 197"/>
                <a:gd name="T18" fmla="*/ 114 w 230"/>
                <a:gd name="T19" fmla="*/ 197 h 197"/>
                <a:gd name="T20" fmla="*/ 229 w 230"/>
                <a:gd name="T21" fmla="*/ 71 h 197"/>
                <a:gd name="T22" fmla="*/ 230 w 230"/>
                <a:gd name="T23" fmla="*/ 68 h 197"/>
                <a:gd name="T24" fmla="*/ 229 w 230"/>
                <a:gd name="T25" fmla="*/ 67 h 197"/>
                <a:gd name="T26" fmla="*/ 230 w 230"/>
                <a:gd name="T27" fmla="*/ 67 h 197"/>
                <a:gd name="T28" fmla="*/ 229 w 230"/>
                <a:gd name="T29" fmla="*/ 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197">
                  <a:moveTo>
                    <a:pt x="229" y="67"/>
                  </a:moveTo>
                  <a:cubicBezTo>
                    <a:pt x="229" y="32"/>
                    <a:pt x="200" y="0"/>
                    <a:pt x="165" y="0"/>
                  </a:cubicBezTo>
                  <a:cubicBezTo>
                    <a:pt x="145" y="0"/>
                    <a:pt x="127" y="11"/>
                    <a:pt x="115" y="27"/>
                  </a:cubicBezTo>
                  <a:cubicBezTo>
                    <a:pt x="103" y="11"/>
                    <a:pt x="85" y="0"/>
                    <a:pt x="65" y="0"/>
                  </a:cubicBezTo>
                  <a:cubicBezTo>
                    <a:pt x="29" y="0"/>
                    <a:pt x="1" y="32"/>
                    <a:pt x="0" y="67"/>
                  </a:cubicBezTo>
                  <a:cubicBezTo>
                    <a:pt x="0" y="67"/>
                    <a:pt x="0" y="67"/>
                    <a:pt x="0" y="67"/>
                  </a:cubicBezTo>
                  <a:cubicBezTo>
                    <a:pt x="0" y="67"/>
                    <a:pt x="0" y="67"/>
                    <a:pt x="0" y="67"/>
                  </a:cubicBezTo>
                  <a:cubicBezTo>
                    <a:pt x="0" y="68"/>
                    <a:pt x="0" y="68"/>
                    <a:pt x="0" y="68"/>
                  </a:cubicBezTo>
                  <a:cubicBezTo>
                    <a:pt x="0" y="69"/>
                    <a:pt x="0" y="70"/>
                    <a:pt x="1" y="71"/>
                  </a:cubicBezTo>
                  <a:cubicBezTo>
                    <a:pt x="4" y="160"/>
                    <a:pt x="114" y="197"/>
                    <a:pt x="114" y="197"/>
                  </a:cubicBezTo>
                  <a:cubicBezTo>
                    <a:pt x="114" y="197"/>
                    <a:pt x="226" y="160"/>
                    <a:pt x="229" y="71"/>
                  </a:cubicBezTo>
                  <a:cubicBezTo>
                    <a:pt x="229" y="70"/>
                    <a:pt x="230" y="69"/>
                    <a:pt x="230" y="68"/>
                  </a:cubicBezTo>
                  <a:cubicBezTo>
                    <a:pt x="229" y="67"/>
                    <a:pt x="229" y="67"/>
                    <a:pt x="229" y="67"/>
                  </a:cubicBezTo>
                  <a:cubicBezTo>
                    <a:pt x="230" y="67"/>
                    <a:pt x="230" y="67"/>
                    <a:pt x="230" y="67"/>
                  </a:cubicBezTo>
                  <a:cubicBezTo>
                    <a:pt x="229" y="67"/>
                    <a:pt x="229" y="67"/>
                    <a:pt x="229" y="67"/>
                  </a:cubicBezTo>
                </a:path>
              </a:pathLst>
            </a:custGeom>
            <a:solidFill>
              <a:schemeClr val="bg2">
                <a:alpha val="65000"/>
              </a:schemeClr>
            </a:solidFill>
            <a:ln>
              <a:noFill/>
            </a:ln>
            <a:effectLst>
              <a:glow rad="38100">
                <a:schemeClr val="bg1">
                  <a:alpha val="26000"/>
                </a:schemeClr>
              </a:glow>
            </a:effectLst>
          </p:spPr>
          <p:txBody>
            <a:bodyPr vert="horz" wrap="square" lIns="91440" tIns="45720" rIns="91440" bIns="45720" numCol="1" anchor="t" anchorCtr="0" compatLnSpc="1"/>
            <a:lstStyle/>
            <a:p>
              <a:endParaRPr lang="zh-CN" altLang="en-US">
                <a:solidFill>
                  <a:schemeClr val="bg1"/>
                </a:solidFill>
              </a:endParaRPr>
            </a:p>
          </p:txBody>
        </p:sp>
        <p:sp>
          <p:nvSpPr>
            <p:cNvPr id="19" name="Freeform 313"/>
            <p:cNvSpPr/>
            <p:nvPr>
              <p:custDataLst>
                <p:tags r:id="rId11"/>
              </p:custDataLst>
            </p:nvPr>
          </p:nvSpPr>
          <p:spPr bwMode="auto">
            <a:xfrm>
              <a:off x="5854280" y="2644699"/>
              <a:ext cx="786289" cy="292260"/>
            </a:xfrm>
            <a:custGeom>
              <a:avLst/>
              <a:gdLst>
                <a:gd name="T0" fmla="*/ 0 w 643"/>
                <a:gd name="T1" fmla="*/ 166 h 239"/>
                <a:gd name="T2" fmla="*/ 265 w 643"/>
                <a:gd name="T3" fmla="*/ 166 h 239"/>
                <a:gd name="T4" fmla="*/ 286 w 643"/>
                <a:gd name="T5" fmla="*/ 102 h 239"/>
                <a:gd name="T6" fmla="*/ 315 w 643"/>
                <a:gd name="T7" fmla="*/ 239 h 239"/>
                <a:gd name="T8" fmla="*/ 374 w 643"/>
                <a:gd name="T9" fmla="*/ 69 h 239"/>
                <a:gd name="T10" fmla="*/ 397 w 643"/>
                <a:gd name="T11" fmla="*/ 159 h 239"/>
                <a:gd name="T12" fmla="*/ 643 w 643"/>
                <a:gd name="T13" fmla="*/ 159 h 239"/>
                <a:gd name="T14" fmla="*/ 643 w 643"/>
                <a:gd name="T15" fmla="*/ 138 h 239"/>
                <a:gd name="T16" fmla="*/ 414 w 643"/>
                <a:gd name="T17" fmla="*/ 138 h 239"/>
                <a:gd name="T18" fmla="*/ 376 w 643"/>
                <a:gd name="T19" fmla="*/ 0 h 239"/>
                <a:gd name="T20" fmla="*/ 319 w 643"/>
                <a:gd name="T21" fmla="*/ 161 h 239"/>
                <a:gd name="T22" fmla="*/ 291 w 643"/>
                <a:gd name="T23" fmla="*/ 24 h 239"/>
                <a:gd name="T24" fmla="*/ 251 w 643"/>
                <a:gd name="T25" fmla="*/ 145 h 239"/>
                <a:gd name="T26" fmla="*/ 0 w 643"/>
                <a:gd name="T27" fmla="*/ 145 h 239"/>
                <a:gd name="T28" fmla="*/ 0 w 643"/>
                <a:gd name="T29" fmla="*/ 166 h 239"/>
                <a:gd name="T30" fmla="*/ 0 w 643"/>
                <a:gd name="T31"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239">
                  <a:moveTo>
                    <a:pt x="0" y="166"/>
                  </a:moveTo>
                  <a:lnTo>
                    <a:pt x="265" y="166"/>
                  </a:lnTo>
                  <a:lnTo>
                    <a:pt x="286" y="102"/>
                  </a:lnTo>
                  <a:lnTo>
                    <a:pt x="315" y="239"/>
                  </a:lnTo>
                  <a:lnTo>
                    <a:pt x="374" y="69"/>
                  </a:lnTo>
                  <a:lnTo>
                    <a:pt x="397" y="159"/>
                  </a:lnTo>
                  <a:lnTo>
                    <a:pt x="643" y="159"/>
                  </a:lnTo>
                  <a:lnTo>
                    <a:pt x="643" y="138"/>
                  </a:lnTo>
                  <a:lnTo>
                    <a:pt x="414" y="138"/>
                  </a:lnTo>
                  <a:lnTo>
                    <a:pt x="376" y="0"/>
                  </a:lnTo>
                  <a:lnTo>
                    <a:pt x="319" y="161"/>
                  </a:lnTo>
                  <a:lnTo>
                    <a:pt x="291" y="24"/>
                  </a:lnTo>
                  <a:lnTo>
                    <a:pt x="251" y="145"/>
                  </a:lnTo>
                  <a:lnTo>
                    <a:pt x="0" y="145"/>
                  </a:lnTo>
                  <a:lnTo>
                    <a:pt x="0" y="166"/>
                  </a:lnTo>
                  <a:lnTo>
                    <a:pt x="0" y="166"/>
                  </a:ln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bg1"/>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304800" y="1617924"/>
            <a:ext cx="4389120" cy="3622152"/>
          </a:xfrm>
          <a:prstGeom prst="rect">
            <a:avLst/>
          </a:prstGeom>
        </p:spPr>
      </p:pic>
      <p:sp>
        <p:nvSpPr>
          <p:cNvPr id="6" name="矩形 5"/>
          <p:cNvSpPr/>
          <p:nvPr userDrawn="1">
            <p:custDataLst>
              <p:tags r:id="rId2"/>
            </p:custDataLst>
          </p:nvPr>
        </p:nvSpPr>
        <p:spPr>
          <a:xfrm>
            <a:off x="4876800" y="0"/>
            <a:ext cx="73152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p:custDataLst>
              <p:tags r:id="rId3"/>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2021/11/18</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image" Target="../media/image8.jpeg"/><Relationship Id="rId3" Type="http://schemas.openxmlformats.org/officeDocument/2006/relationships/slideLayout" Target="../slideLayouts/slideLayout22.xml"/><Relationship Id="rId21" Type="http://schemas.openxmlformats.org/officeDocument/2006/relationships/tags" Target="../tags/tag1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ags" Target="../tags/tag1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ags" Target="../tags/tag1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ags" Target="../tags/tag1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tags" Target="../tags/tag142.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ags" Target="../tags/tag1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ags" Target="../tags/tag262.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tags" Target="../tags/tag266.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ags" Target="../tags/tag261.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ags" Target="../tags/tag265.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ags" Target="../tags/tag264.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tags" Target="../tags/tag2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22"/>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2021/11/18</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KSO_TEMPLATE" hidden="1"/>
          <p:cNvSpPr/>
          <p:nvPr userDrawn="1">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26"/>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20"/>
            </p:custDataLst>
          </p:nvPr>
        </p:nvSpPr>
        <p:spPr bwMode="auto">
          <a:xfrm>
            <a:off x="838200" y="365125"/>
            <a:ext cx="105156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p>
            <a:pPr lvl="0"/>
            <a:r>
              <a:rPr lang="zh-CN" altLang="en-US"/>
              <a:t>单击此处编辑母版标题样式</a:t>
            </a:r>
            <a:endParaRPr lang="zh-TW" altLang="en-US"/>
          </a:p>
        </p:txBody>
      </p:sp>
      <p:sp>
        <p:nvSpPr>
          <p:cNvPr id="1027" name="文本占位符 2"/>
          <p:cNvSpPr>
            <a:spLocks noGrp="1"/>
          </p:cNvSpPr>
          <p:nvPr>
            <p:ph type="body" idx="1"/>
            <p:custDataLst>
              <p:tags r:id="rId21"/>
            </p:custDataLst>
          </p:nvPr>
        </p:nvSpPr>
        <p:spPr bwMode="auto">
          <a:xfrm>
            <a:off x="838200" y="1619250"/>
            <a:ext cx="105156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fld id="{D5FA04B0-3BC8-4843-B994-AE3EB616F1EC}" type="datetimeFigureOut">
              <a:rPr lang="zh-TW" altLang="en-US"/>
              <a:t>2021/11/18</a:t>
            </a:fld>
            <a:endParaRPr lang="zh-TW"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eaLnBrk="1" fontAlgn="auto" hangingPunct="1">
              <a:spcBef>
                <a:spcPts val="0"/>
              </a:spcBef>
              <a:spcAft>
                <a:spcPts val="0"/>
              </a:spcAft>
              <a:defRPr sz="1200">
                <a:solidFill>
                  <a:schemeClr val="tx1">
                    <a:tint val="75000"/>
                  </a:schemeClr>
                </a:solidFill>
                <a:latin typeface="+mn-lt"/>
                <a:ea typeface="+mn-ea"/>
              </a:defRPr>
            </a:lvl1pPr>
          </a:lstStyle>
          <a:p>
            <a:endParaRPr lang="zh-TW"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fld id="{95DBBD08-2CDC-4DDD-90B5-04294A9E12B3}" type="slidenum">
              <a:rPr lang="zh-TW" altLang="en-US"/>
              <a:t>‹#›</a:t>
            </a:fld>
            <a:endParaRPr lang="zh-TW" altLang="en-US"/>
          </a:p>
        </p:txBody>
      </p:sp>
      <p:sp>
        <p:nvSpPr>
          <p:cNvPr id="2" name="KSO_TEMPLATE" hidden="1"/>
          <p:cNvSpPr/>
          <p:nvPr>
            <p:custDataLst>
              <p:tags r:id="rId25"/>
            </p:custDataLst>
          </p:nvPr>
        </p:nvSpPr>
        <p:spPr>
          <a:xfrm>
            <a:off x="0" y="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rtl="0" fontAlgn="base">
        <a:lnSpc>
          <a:spcPct val="120000"/>
        </a:lnSpc>
        <a:spcBef>
          <a:spcPct val="0"/>
        </a:spcBef>
        <a:spcAft>
          <a:spcPct val="0"/>
        </a:spcAft>
        <a:defRPr sz="4000" kern="1200">
          <a:solidFill>
            <a:schemeClr val="tx1"/>
          </a:solidFill>
          <a:latin typeface="+mj-lt"/>
          <a:ea typeface="+mj-ea"/>
          <a:cs typeface="+mj-cs"/>
        </a:defRPr>
      </a:lvl1pPr>
      <a:lvl2pPr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p:titleStyle>
    <p:bodyStyle>
      <a:lvl1pPr marL="228600" indent="-228600" algn="l" rtl="0" fontAlgn="base">
        <a:lnSpc>
          <a:spcPct val="12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fontAlgn="base">
        <a:lnSpc>
          <a:spcPct val="12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fontAlgn="base">
        <a:lnSpc>
          <a:spcPct val="120000"/>
        </a:lnSpc>
        <a:spcBef>
          <a:spcPts val="500"/>
        </a:spcBef>
        <a:spcAft>
          <a:spcPct val="0"/>
        </a:spcAft>
        <a:buFont typeface="Arial" panose="020B0604020202020204" pitchFamily="34" charset="0"/>
        <a:buChar char="•"/>
        <a:defRPr sz="1800" kern="1200">
          <a:solidFill>
            <a:schemeClr val="tx1"/>
          </a:solidFill>
          <a:latin typeface="+mn-lt"/>
          <a:ea typeface="+mn-ea"/>
          <a:cs typeface="+mn-cs"/>
        </a:defRPr>
      </a:lvl3pPr>
      <a:lvl4pPr marL="1600200" indent="-228600" algn="l" rtl="0" fontAlgn="base">
        <a:lnSpc>
          <a:spcPct val="120000"/>
        </a:lnSpc>
        <a:spcBef>
          <a:spcPts val="5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fontAlgn="base">
        <a:lnSpc>
          <a:spcPct val="120000"/>
        </a:lnSpc>
        <a:spcBef>
          <a:spcPts val="5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2021/11/18</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30.xml"/><Relationship Id="rId7" Type="http://schemas.openxmlformats.org/officeDocument/2006/relationships/slideLayout" Target="../slideLayouts/slideLayout1.xml"/><Relationship Id="rId2" Type="http://schemas.openxmlformats.org/officeDocument/2006/relationships/tags" Target="../tags/tag429.xml"/><Relationship Id="rId1" Type="http://schemas.openxmlformats.org/officeDocument/2006/relationships/tags" Target="../tags/tag428.xml"/><Relationship Id="rId6" Type="http://schemas.openxmlformats.org/officeDocument/2006/relationships/tags" Target="../tags/tag433.xml"/><Relationship Id="rId5" Type="http://schemas.openxmlformats.org/officeDocument/2006/relationships/tags" Target="../tags/tag432.xml"/><Relationship Id="rId4" Type="http://schemas.openxmlformats.org/officeDocument/2006/relationships/tags" Target="../tags/tag431.xml"/></Relationships>
</file>

<file path=ppt/slides/_rels/slide10.xml.rels><?xml version="1.0" encoding="UTF-8" standalone="yes"?>
<Relationships xmlns="http://schemas.openxmlformats.org/package/2006/relationships"><Relationship Id="rId3" Type="http://schemas.openxmlformats.org/officeDocument/2006/relationships/tags" Target="../tags/tag514.xml"/><Relationship Id="rId7" Type="http://schemas.openxmlformats.org/officeDocument/2006/relationships/notesSlide" Target="../notesSlides/notesSlide6.xml"/><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3.xml"/><Relationship Id="rId5" Type="http://schemas.openxmlformats.org/officeDocument/2006/relationships/tags" Target="../tags/tag516.xml"/><Relationship Id="rId4" Type="http://schemas.openxmlformats.org/officeDocument/2006/relationships/tags" Target="../tags/tag515.xml"/></Relationships>
</file>

<file path=ppt/slides/_rels/slide11.xml.rels><?xml version="1.0" encoding="UTF-8" standalone="yes"?>
<Relationships xmlns="http://schemas.openxmlformats.org/package/2006/relationships"><Relationship Id="rId13" Type="http://schemas.openxmlformats.org/officeDocument/2006/relationships/tags" Target="../tags/tag529.xml"/><Relationship Id="rId18" Type="http://schemas.openxmlformats.org/officeDocument/2006/relationships/tags" Target="../tags/tag534.xml"/><Relationship Id="rId26" Type="http://schemas.openxmlformats.org/officeDocument/2006/relationships/tags" Target="../tags/tag542.xml"/><Relationship Id="rId3" Type="http://schemas.openxmlformats.org/officeDocument/2006/relationships/tags" Target="../tags/tag519.xml"/><Relationship Id="rId21" Type="http://schemas.openxmlformats.org/officeDocument/2006/relationships/tags" Target="../tags/tag537.xml"/><Relationship Id="rId34" Type="http://schemas.openxmlformats.org/officeDocument/2006/relationships/tags" Target="../tags/tag550.xml"/><Relationship Id="rId7" Type="http://schemas.openxmlformats.org/officeDocument/2006/relationships/tags" Target="../tags/tag523.xml"/><Relationship Id="rId12" Type="http://schemas.openxmlformats.org/officeDocument/2006/relationships/tags" Target="../tags/tag528.xml"/><Relationship Id="rId17" Type="http://schemas.openxmlformats.org/officeDocument/2006/relationships/tags" Target="../tags/tag533.xml"/><Relationship Id="rId25" Type="http://schemas.openxmlformats.org/officeDocument/2006/relationships/tags" Target="../tags/tag541.xml"/><Relationship Id="rId33" Type="http://schemas.openxmlformats.org/officeDocument/2006/relationships/tags" Target="../tags/tag549.xml"/><Relationship Id="rId2" Type="http://schemas.openxmlformats.org/officeDocument/2006/relationships/tags" Target="../tags/tag518.xml"/><Relationship Id="rId16" Type="http://schemas.openxmlformats.org/officeDocument/2006/relationships/tags" Target="../tags/tag532.xml"/><Relationship Id="rId20" Type="http://schemas.openxmlformats.org/officeDocument/2006/relationships/tags" Target="../tags/tag536.xml"/><Relationship Id="rId29" Type="http://schemas.openxmlformats.org/officeDocument/2006/relationships/tags" Target="../tags/tag545.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24" Type="http://schemas.openxmlformats.org/officeDocument/2006/relationships/tags" Target="../tags/tag540.xml"/><Relationship Id="rId32" Type="http://schemas.openxmlformats.org/officeDocument/2006/relationships/tags" Target="../tags/tag548.xml"/><Relationship Id="rId5" Type="http://schemas.openxmlformats.org/officeDocument/2006/relationships/tags" Target="../tags/tag521.xml"/><Relationship Id="rId15" Type="http://schemas.openxmlformats.org/officeDocument/2006/relationships/tags" Target="../tags/tag531.xml"/><Relationship Id="rId23" Type="http://schemas.openxmlformats.org/officeDocument/2006/relationships/tags" Target="../tags/tag539.xml"/><Relationship Id="rId28" Type="http://schemas.openxmlformats.org/officeDocument/2006/relationships/tags" Target="../tags/tag544.xml"/><Relationship Id="rId36" Type="http://schemas.openxmlformats.org/officeDocument/2006/relationships/notesSlide" Target="../notesSlides/notesSlide7.xml"/><Relationship Id="rId10" Type="http://schemas.openxmlformats.org/officeDocument/2006/relationships/tags" Target="../tags/tag526.xml"/><Relationship Id="rId19" Type="http://schemas.openxmlformats.org/officeDocument/2006/relationships/tags" Target="../tags/tag535.xml"/><Relationship Id="rId31" Type="http://schemas.openxmlformats.org/officeDocument/2006/relationships/tags" Target="../tags/tag547.xml"/><Relationship Id="rId4" Type="http://schemas.openxmlformats.org/officeDocument/2006/relationships/tags" Target="../tags/tag520.xml"/><Relationship Id="rId9" Type="http://schemas.openxmlformats.org/officeDocument/2006/relationships/tags" Target="../tags/tag525.xml"/><Relationship Id="rId14" Type="http://schemas.openxmlformats.org/officeDocument/2006/relationships/tags" Target="../tags/tag530.xml"/><Relationship Id="rId22" Type="http://schemas.openxmlformats.org/officeDocument/2006/relationships/tags" Target="../tags/tag538.xml"/><Relationship Id="rId27" Type="http://schemas.openxmlformats.org/officeDocument/2006/relationships/tags" Target="../tags/tag543.xml"/><Relationship Id="rId30" Type="http://schemas.openxmlformats.org/officeDocument/2006/relationships/tags" Target="../tags/tag546.xml"/><Relationship Id="rId35" Type="http://schemas.openxmlformats.org/officeDocument/2006/relationships/slideLayout" Target="../slideLayouts/slideLayout26.xml"/><Relationship Id="rId8" Type="http://schemas.openxmlformats.org/officeDocument/2006/relationships/tags" Target="../tags/tag524.xml"/></Relationships>
</file>

<file path=ppt/slides/_rels/slide12.xml.rels><?xml version="1.0" encoding="UTF-8" standalone="yes"?>
<Relationships xmlns="http://schemas.openxmlformats.org/package/2006/relationships"><Relationship Id="rId13" Type="http://schemas.openxmlformats.org/officeDocument/2006/relationships/tags" Target="../tags/tag563.xml"/><Relationship Id="rId18" Type="http://schemas.openxmlformats.org/officeDocument/2006/relationships/tags" Target="../tags/tag568.xml"/><Relationship Id="rId26" Type="http://schemas.openxmlformats.org/officeDocument/2006/relationships/tags" Target="../tags/tag576.xml"/><Relationship Id="rId3" Type="http://schemas.openxmlformats.org/officeDocument/2006/relationships/tags" Target="../tags/tag553.xml"/><Relationship Id="rId21" Type="http://schemas.openxmlformats.org/officeDocument/2006/relationships/tags" Target="../tags/tag571.xml"/><Relationship Id="rId34" Type="http://schemas.openxmlformats.org/officeDocument/2006/relationships/notesSlide" Target="../notesSlides/notesSlide8.xml"/><Relationship Id="rId7" Type="http://schemas.openxmlformats.org/officeDocument/2006/relationships/tags" Target="../tags/tag557.xml"/><Relationship Id="rId12" Type="http://schemas.openxmlformats.org/officeDocument/2006/relationships/tags" Target="../tags/tag562.xml"/><Relationship Id="rId17" Type="http://schemas.openxmlformats.org/officeDocument/2006/relationships/tags" Target="../tags/tag567.xml"/><Relationship Id="rId25" Type="http://schemas.openxmlformats.org/officeDocument/2006/relationships/tags" Target="../tags/tag575.xml"/><Relationship Id="rId33" Type="http://schemas.openxmlformats.org/officeDocument/2006/relationships/slideLayout" Target="../slideLayouts/slideLayout44.xml"/><Relationship Id="rId2" Type="http://schemas.openxmlformats.org/officeDocument/2006/relationships/tags" Target="../tags/tag552.xml"/><Relationship Id="rId16" Type="http://schemas.openxmlformats.org/officeDocument/2006/relationships/tags" Target="../tags/tag566.xml"/><Relationship Id="rId20" Type="http://schemas.openxmlformats.org/officeDocument/2006/relationships/tags" Target="../tags/tag570.xml"/><Relationship Id="rId29" Type="http://schemas.openxmlformats.org/officeDocument/2006/relationships/tags" Target="../tags/tag579.xml"/><Relationship Id="rId1" Type="http://schemas.openxmlformats.org/officeDocument/2006/relationships/tags" Target="../tags/tag551.xml"/><Relationship Id="rId6" Type="http://schemas.openxmlformats.org/officeDocument/2006/relationships/tags" Target="../tags/tag556.xml"/><Relationship Id="rId11" Type="http://schemas.openxmlformats.org/officeDocument/2006/relationships/tags" Target="../tags/tag561.xml"/><Relationship Id="rId24" Type="http://schemas.openxmlformats.org/officeDocument/2006/relationships/tags" Target="../tags/tag574.xml"/><Relationship Id="rId32" Type="http://schemas.openxmlformats.org/officeDocument/2006/relationships/tags" Target="../tags/tag582.xml"/><Relationship Id="rId5" Type="http://schemas.openxmlformats.org/officeDocument/2006/relationships/tags" Target="../tags/tag555.xml"/><Relationship Id="rId15" Type="http://schemas.openxmlformats.org/officeDocument/2006/relationships/tags" Target="../tags/tag565.xml"/><Relationship Id="rId23" Type="http://schemas.openxmlformats.org/officeDocument/2006/relationships/tags" Target="../tags/tag573.xml"/><Relationship Id="rId28" Type="http://schemas.openxmlformats.org/officeDocument/2006/relationships/tags" Target="../tags/tag578.xml"/><Relationship Id="rId10" Type="http://schemas.openxmlformats.org/officeDocument/2006/relationships/tags" Target="../tags/tag560.xml"/><Relationship Id="rId19" Type="http://schemas.openxmlformats.org/officeDocument/2006/relationships/tags" Target="../tags/tag569.xml"/><Relationship Id="rId31" Type="http://schemas.openxmlformats.org/officeDocument/2006/relationships/tags" Target="../tags/tag581.xml"/><Relationship Id="rId4" Type="http://schemas.openxmlformats.org/officeDocument/2006/relationships/tags" Target="../tags/tag554.xml"/><Relationship Id="rId9" Type="http://schemas.openxmlformats.org/officeDocument/2006/relationships/tags" Target="../tags/tag559.xml"/><Relationship Id="rId14" Type="http://schemas.openxmlformats.org/officeDocument/2006/relationships/tags" Target="../tags/tag564.xml"/><Relationship Id="rId22" Type="http://schemas.openxmlformats.org/officeDocument/2006/relationships/tags" Target="../tags/tag572.xml"/><Relationship Id="rId27" Type="http://schemas.openxmlformats.org/officeDocument/2006/relationships/tags" Target="../tags/tag577.xml"/><Relationship Id="rId30" Type="http://schemas.openxmlformats.org/officeDocument/2006/relationships/tags" Target="../tags/tag580.xml"/><Relationship Id="rId8" Type="http://schemas.openxmlformats.org/officeDocument/2006/relationships/tags" Target="../tags/tag558.xml"/></Relationships>
</file>

<file path=ppt/slides/_rels/slide13.xml.rels><?xml version="1.0" encoding="UTF-8" standalone="yes"?>
<Relationships xmlns="http://schemas.openxmlformats.org/package/2006/relationships"><Relationship Id="rId8" Type="http://schemas.openxmlformats.org/officeDocument/2006/relationships/tags" Target="../tags/tag590.xml"/><Relationship Id="rId13" Type="http://schemas.openxmlformats.org/officeDocument/2006/relationships/image" Target="../media/image3.png"/><Relationship Id="rId3" Type="http://schemas.openxmlformats.org/officeDocument/2006/relationships/tags" Target="../tags/tag585.xml"/><Relationship Id="rId7" Type="http://schemas.openxmlformats.org/officeDocument/2006/relationships/tags" Target="../tags/tag589.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584.xml"/><Relationship Id="rId16" Type="http://schemas.openxmlformats.org/officeDocument/2006/relationships/image" Target="../media/image23.png"/><Relationship Id="rId1" Type="http://schemas.openxmlformats.org/officeDocument/2006/relationships/tags" Target="../tags/tag583.xml"/><Relationship Id="rId6" Type="http://schemas.openxmlformats.org/officeDocument/2006/relationships/tags" Target="../tags/tag588.xml"/><Relationship Id="rId11" Type="http://schemas.openxmlformats.org/officeDocument/2006/relationships/image" Target="../media/image2.png"/><Relationship Id="rId5" Type="http://schemas.openxmlformats.org/officeDocument/2006/relationships/tags" Target="../tags/tag587.xml"/><Relationship Id="rId15" Type="http://schemas.openxmlformats.org/officeDocument/2006/relationships/image" Target="../media/image22.jpeg"/><Relationship Id="rId10" Type="http://schemas.openxmlformats.org/officeDocument/2006/relationships/slideLayout" Target="../slideLayouts/slideLayout7.xml"/><Relationship Id="rId4" Type="http://schemas.openxmlformats.org/officeDocument/2006/relationships/tags" Target="../tags/tag586.xml"/><Relationship Id="rId9" Type="http://schemas.openxmlformats.org/officeDocument/2006/relationships/tags" Target="../tags/tag591.xml"/><Relationship Id="rId14" Type="http://schemas.openxmlformats.org/officeDocument/2006/relationships/image" Target="file:///C:\Users\1V994W2\PycharmProjects\PPT_Background_Generation/pic_temp/1_pic_quater_right_up.png" TargetMode="External"/></Relationships>
</file>

<file path=ppt/slides/_rels/slide14.xml.rels><?xml version="1.0" encoding="UTF-8" standalone="yes"?>
<Relationships xmlns="http://schemas.openxmlformats.org/package/2006/relationships"><Relationship Id="rId3" Type="http://schemas.openxmlformats.org/officeDocument/2006/relationships/tags" Target="../tags/tag594.xml"/><Relationship Id="rId7" Type="http://schemas.openxmlformats.org/officeDocument/2006/relationships/notesSlide" Target="../notesSlides/notesSlide9.xml"/><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slideLayout" Target="../slideLayouts/slideLayout3.xml"/><Relationship Id="rId5" Type="http://schemas.openxmlformats.org/officeDocument/2006/relationships/tags" Target="../tags/tag596.xml"/><Relationship Id="rId4" Type="http://schemas.openxmlformats.org/officeDocument/2006/relationships/tags" Target="../tags/tag59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598.xml"/><Relationship Id="rId1" Type="http://schemas.openxmlformats.org/officeDocument/2006/relationships/tags" Target="../tags/tag597.xml"/></Relationships>
</file>

<file path=ppt/slides/_rels/slide2.xml.rels><?xml version="1.0" encoding="UTF-8" standalone="yes"?>
<Relationships xmlns="http://schemas.openxmlformats.org/package/2006/relationships"><Relationship Id="rId8" Type="http://schemas.openxmlformats.org/officeDocument/2006/relationships/tags" Target="../tags/tag441.xml"/><Relationship Id="rId13" Type="http://schemas.openxmlformats.org/officeDocument/2006/relationships/tags" Target="../tags/tag446.xml"/><Relationship Id="rId3" Type="http://schemas.openxmlformats.org/officeDocument/2006/relationships/tags" Target="../tags/tag436.xml"/><Relationship Id="rId7" Type="http://schemas.openxmlformats.org/officeDocument/2006/relationships/tags" Target="../tags/tag440.xml"/><Relationship Id="rId12" Type="http://schemas.openxmlformats.org/officeDocument/2006/relationships/tags" Target="../tags/tag445.xml"/><Relationship Id="rId2" Type="http://schemas.openxmlformats.org/officeDocument/2006/relationships/tags" Target="../tags/tag435.xml"/><Relationship Id="rId16" Type="http://schemas.openxmlformats.org/officeDocument/2006/relationships/image" Target="../media/image11.png"/><Relationship Id="rId1" Type="http://schemas.openxmlformats.org/officeDocument/2006/relationships/tags" Target="../tags/tag434.xml"/><Relationship Id="rId6" Type="http://schemas.openxmlformats.org/officeDocument/2006/relationships/tags" Target="../tags/tag439.xml"/><Relationship Id="rId11" Type="http://schemas.openxmlformats.org/officeDocument/2006/relationships/tags" Target="../tags/tag444.xml"/><Relationship Id="rId5" Type="http://schemas.openxmlformats.org/officeDocument/2006/relationships/tags" Target="../tags/tag438.xml"/><Relationship Id="rId15" Type="http://schemas.openxmlformats.org/officeDocument/2006/relationships/notesSlide" Target="../notesSlides/notesSlide2.xml"/><Relationship Id="rId10" Type="http://schemas.openxmlformats.org/officeDocument/2006/relationships/tags" Target="../tags/tag443.xml"/><Relationship Id="rId4" Type="http://schemas.openxmlformats.org/officeDocument/2006/relationships/tags" Target="../tags/tag437.xml"/><Relationship Id="rId9" Type="http://schemas.openxmlformats.org/officeDocument/2006/relationships/tags" Target="../tags/tag442.xml"/><Relationship Id="rId1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tags" Target="../tags/tag449.xml"/><Relationship Id="rId7" Type="http://schemas.openxmlformats.org/officeDocument/2006/relationships/notesSlide" Target="../notesSlides/notesSlide3.xml"/><Relationship Id="rId2" Type="http://schemas.openxmlformats.org/officeDocument/2006/relationships/tags" Target="../tags/tag448.xml"/><Relationship Id="rId1" Type="http://schemas.openxmlformats.org/officeDocument/2006/relationships/tags" Target="../tags/tag447.xml"/><Relationship Id="rId6" Type="http://schemas.openxmlformats.org/officeDocument/2006/relationships/slideLayout" Target="../slideLayouts/slideLayout3.xml"/><Relationship Id="rId5" Type="http://schemas.openxmlformats.org/officeDocument/2006/relationships/tags" Target="../tags/tag451.xml"/><Relationship Id="rId4" Type="http://schemas.openxmlformats.org/officeDocument/2006/relationships/tags" Target="../tags/tag450.xml"/></Relationships>
</file>

<file path=ppt/slides/_rels/slide4.xml.rels><?xml version="1.0" encoding="UTF-8" standalone="yes"?>
<Relationships xmlns="http://schemas.openxmlformats.org/package/2006/relationships"><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 Id="rId5" Type="http://schemas.openxmlformats.org/officeDocument/2006/relationships/slideLayout" Target="../slideLayouts/slideLayout7.xml"/><Relationship Id="rId4" Type="http://schemas.openxmlformats.org/officeDocument/2006/relationships/tags" Target="../tags/tag455.xml"/></Relationships>
</file>

<file path=ppt/slides/_rels/slide5.xml.rels><?xml version="1.0" encoding="UTF-8" standalone="yes"?>
<Relationships xmlns="http://schemas.openxmlformats.org/package/2006/relationships"><Relationship Id="rId8" Type="http://schemas.openxmlformats.org/officeDocument/2006/relationships/tags" Target="../tags/tag463.xml"/><Relationship Id="rId13" Type="http://schemas.openxmlformats.org/officeDocument/2006/relationships/tags" Target="../tags/tag468.xml"/><Relationship Id="rId18" Type="http://schemas.openxmlformats.org/officeDocument/2006/relationships/image" Target="../media/image3.png"/><Relationship Id="rId3" Type="http://schemas.openxmlformats.org/officeDocument/2006/relationships/tags" Target="../tags/tag458.xml"/><Relationship Id="rId21" Type="http://schemas.openxmlformats.org/officeDocument/2006/relationships/image" Target="../media/image13.jpeg"/><Relationship Id="rId7" Type="http://schemas.openxmlformats.org/officeDocument/2006/relationships/tags" Target="../tags/tag462.xml"/><Relationship Id="rId12" Type="http://schemas.openxmlformats.org/officeDocument/2006/relationships/tags" Target="../tags/tag467.xml"/><Relationship Id="rId17"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457.xml"/><Relationship Id="rId16" Type="http://schemas.openxmlformats.org/officeDocument/2006/relationships/image" Target="../media/image2.png"/><Relationship Id="rId20" Type="http://schemas.openxmlformats.org/officeDocument/2006/relationships/image" Target="../media/image12.jpeg"/><Relationship Id="rId1" Type="http://schemas.openxmlformats.org/officeDocument/2006/relationships/tags" Target="../tags/tag456.xml"/><Relationship Id="rId6" Type="http://schemas.openxmlformats.org/officeDocument/2006/relationships/tags" Target="../tags/tag461.xml"/><Relationship Id="rId11" Type="http://schemas.openxmlformats.org/officeDocument/2006/relationships/tags" Target="../tags/tag466.xml"/><Relationship Id="rId5" Type="http://schemas.openxmlformats.org/officeDocument/2006/relationships/tags" Target="../tags/tag460.xml"/><Relationship Id="rId15" Type="http://schemas.openxmlformats.org/officeDocument/2006/relationships/slideLayout" Target="../slideLayouts/slideLayout7.xml"/><Relationship Id="rId10" Type="http://schemas.openxmlformats.org/officeDocument/2006/relationships/tags" Target="../tags/tag465.xml"/><Relationship Id="rId19" Type="http://schemas.openxmlformats.org/officeDocument/2006/relationships/image" Target="file:///C:\Users\1V994W2\PycharmProjects\PPT_Background_Generation/pic_temp/1_pic_quater_right_up.png" TargetMode="External"/><Relationship Id="rId4" Type="http://schemas.openxmlformats.org/officeDocument/2006/relationships/tags" Target="../tags/tag459.xml"/><Relationship Id="rId9" Type="http://schemas.openxmlformats.org/officeDocument/2006/relationships/tags" Target="../tags/tag464.xml"/><Relationship Id="rId14" Type="http://schemas.openxmlformats.org/officeDocument/2006/relationships/tags" Target="../tags/tag469.xml"/></Relationships>
</file>

<file path=ppt/slides/_rels/slide6.xml.rels><?xml version="1.0" encoding="UTF-8" standalone="yes"?>
<Relationships xmlns="http://schemas.openxmlformats.org/package/2006/relationships"><Relationship Id="rId3" Type="http://schemas.openxmlformats.org/officeDocument/2006/relationships/tags" Target="../tags/tag472.xml"/><Relationship Id="rId7" Type="http://schemas.openxmlformats.org/officeDocument/2006/relationships/notesSlide" Target="../notesSlides/notesSlide4.xml"/><Relationship Id="rId2" Type="http://schemas.openxmlformats.org/officeDocument/2006/relationships/tags" Target="../tags/tag471.xml"/><Relationship Id="rId1" Type="http://schemas.openxmlformats.org/officeDocument/2006/relationships/tags" Target="../tags/tag470.xml"/><Relationship Id="rId6" Type="http://schemas.openxmlformats.org/officeDocument/2006/relationships/slideLayout" Target="../slideLayouts/slideLayout3.xml"/><Relationship Id="rId5" Type="http://schemas.openxmlformats.org/officeDocument/2006/relationships/tags" Target="../tags/tag474.xml"/><Relationship Id="rId4" Type="http://schemas.openxmlformats.org/officeDocument/2006/relationships/tags" Target="../tags/tag47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6.xml"/><Relationship Id="rId1" Type="http://schemas.openxmlformats.org/officeDocument/2006/relationships/tags" Target="../tags/tag47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479.xml"/><Relationship Id="rId7" Type="http://schemas.openxmlformats.org/officeDocument/2006/relationships/image" Target="../media/image19.png"/><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1.png"/><Relationship Id="rId4" Type="http://schemas.openxmlformats.org/officeDocument/2006/relationships/slideLayout" Target="../slideLayouts/slideLayout7.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13" Type="http://schemas.openxmlformats.org/officeDocument/2006/relationships/tags" Target="../tags/tag492.xml"/><Relationship Id="rId18" Type="http://schemas.openxmlformats.org/officeDocument/2006/relationships/tags" Target="../tags/tag497.xml"/><Relationship Id="rId26" Type="http://schemas.openxmlformats.org/officeDocument/2006/relationships/tags" Target="../tags/tag505.xml"/><Relationship Id="rId21" Type="http://schemas.openxmlformats.org/officeDocument/2006/relationships/tags" Target="../tags/tag500.xml"/><Relationship Id="rId34" Type="http://schemas.openxmlformats.org/officeDocument/2006/relationships/notesSlide" Target="../notesSlides/notesSlide5.xml"/><Relationship Id="rId7" Type="http://schemas.openxmlformats.org/officeDocument/2006/relationships/tags" Target="../tags/tag486.xml"/><Relationship Id="rId12" Type="http://schemas.openxmlformats.org/officeDocument/2006/relationships/tags" Target="../tags/tag491.xml"/><Relationship Id="rId17" Type="http://schemas.openxmlformats.org/officeDocument/2006/relationships/tags" Target="../tags/tag496.xml"/><Relationship Id="rId25" Type="http://schemas.openxmlformats.org/officeDocument/2006/relationships/tags" Target="../tags/tag504.xml"/><Relationship Id="rId33" Type="http://schemas.openxmlformats.org/officeDocument/2006/relationships/slideLayout" Target="../slideLayouts/slideLayout7.xml"/><Relationship Id="rId38"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481.xml"/><Relationship Id="rId16" Type="http://schemas.openxmlformats.org/officeDocument/2006/relationships/tags" Target="../tags/tag495.xml"/><Relationship Id="rId20" Type="http://schemas.openxmlformats.org/officeDocument/2006/relationships/tags" Target="../tags/tag499.xml"/><Relationship Id="rId29" Type="http://schemas.openxmlformats.org/officeDocument/2006/relationships/tags" Target="../tags/tag508.xml"/><Relationship Id="rId1" Type="http://schemas.openxmlformats.org/officeDocument/2006/relationships/tags" Target="../tags/tag480.xml"/><Relationship Id="rId6" Type="http://schemas.openxmlformats.org/officeDocument/2006/relationships/tags" Target="../tags/tag485.xml"/><Relationship Id="rId11" Type="http://schemas.openxmlformats.org/officeDocument/2006/relationships/tags" Target="../tags/tag490.xml"/><Relationship Id="rId24" Type="http://schemas.openxmlformats.org/officeDocument/2006/relationships/tags" Target="../tags/tag503.xml"/><Relationship Id="rId32" Type="http://schemas.openxmlformats.org/officeDocument/2006/relationships/tags" Target="../tags/tag511.xml"/><Relationship Id="rId37" Type="http://schemas.openxmlformats.org/officeDocument/2006/relationships/image" Target="../media/image3.png"/><Relationship Id="rId5" Type="http://schemas.openxmlformats.org/officeDocument/2006/relationships/tags" Target="../tags/tag484.xml"/><Relationship Id="rId15" Type="http://schemas.openxmlformats.org/officeDocument/2006/relationships/tags" Target="../tags/tag494.xml"/><Relationship Id="rId23" Type="http://schemas.openxmlformats.org/officeDocument/2006/relationships/tags" Target="../tags/tag502.xml"/><Relationship Id="rId28" Type="http://schemas.openxmlformats.org/officeDocument/2006/relationships/tags" Target="../tags/tag507.xml"/><Relationship Id="rId36" Type="http://schemas.openxmlformats.org/officeDocument/2006/relationships/image" Target="file:///C:\Users\1V994W2\PycharmProjects\PPT_Background_Generation/pic_temp/0_pic_quater_left_up.png" TargetMode="External"/><Relationship Id="rId10" Type="http://schemas.openxmlformats.org/officeDocument/2006/relationships/tags" Target="../tags/tag489.xml"/><Relationship Id="rId19" Type="http://schemas.openxmlformats.org/officeDocument/2006/relationships/tags" Target="../tags/tag498.xml"/><Relationship Id="rId31" Type="http://schemas.openxmlformats.org/officeDocument/2006/relationships/tags" Target="../tags/tag510.xml"/><Relationship Id="rId4" Type="http://schemas.openxmlformats.org/officeDocument/2006/relationships/tags" Target="../tags/tag483.xml"/><Relationship Id="rId9" Type="http://schemas.openxmlformats.org/officeDocument/2006/relationships/tags" Target="../tags/tag488.xml"/><Relationship Id="rId14" Type="http://schemas.openxmlformats.org/officeDocument/2006/relationships/tags" Target="../tags/tag493.xml"/><Relationship Id="rId22" Type="http://schemas.openxmlformats.org/officeDocument/2006/relationships/tags" Target="../tags/tag501.xml"/><Relationship Id="rId27" Type="http://schemas.openxmlformats.org/officeDocument/2006/relationships/tags" Target="../tags/tag506.xml"/><Relationship Id="rId30" Type="http://schemas.openxmlformats.org/officeDocument/2006/relationships/tags" Target="../tags/tag509.xml"/><Relationship Id="rId35" Type="http://schemas.openxmlformats.org/officeDocument/2006/relationships/image" Target="../media/image2.png"/><Relationship Id="rId8" Type="http://schemas.openxmlformats.org/officeDocument/2006/relationships/tags" Target="../tags/tag487.xml"/><Relationship Id="rId3" Type="http://schemas.openxmlformats.org/officeDocument/2006/relationships/tags" Target="../tags/tag4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5159766" y="1115695"/>
            <a:ext cx="1905000" cy="635000"/>
          </a:xfrm>
          <a:prstGeom prst="rect">
            <a:avLst/>
          </a:prstGeom>
          <a:solidFill>
            <a:schemeClr val="accent1"/>
          </a:solidFill>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endParaRPr lang="en-US" altLang="zh-CN" sz="3200" b="1">
              <a:solidFill>
                <a:schemeClr val="bg1"/>
              </a:solidFill>
              <a:latin typeface="Arial" panose="020B0604020202020204" pitchFamily="34" charset="0"/>
              <a:ea typeface="微软雅黑" panose="020B0503020204020204" charset="-122"/>
              <a:cs typeface="+mn-ea"/>
              <a:sym typeface="+mn-lt"/>
            </a:endParaRPr>
          </a:p>
        </p:txBody>
      </p:sp>
      <p:sp>
        <p:nvSpPr>
          <p:cNvPr id="5" name="文本框 5"/>
          <p:cNvSpPr txBox="1"/>
          <p:nvPr>
            <p:custDataLst>
              <p:tags r:id="rId3"/>
            </p:custDataLst>
          </p:nvPr>
        </p:nvSpPr>
        <p:spPr>
          <a:xfrm>
            <a:off x="5069840" y="1052195"/>
            <a:ext cx="2052320" cy="762000"/>
          </a:xfrm>
          <a:prstGeom prst="rect">
            <a:avLst/>
          </a:prstGeom>
          <a:noFill/>
        </p:spPr>
        <p:txBody>
          <a:bodyPr wrap="square" lIns="90000" tIns="46800" rIns="90000" bIns="46800" rtlCol="0" anchor="ctr" anchorCtr="0">
            <a:normAutofit fontScale="6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sz="3600">
                <a:solidFill>
                  <a:schemeClr val="bg2"/>
                </a:solidFill>
                <a:sym typeface="+mn-ea"/>
              </a:rPr>
              <a:t>CM2305 - 24</a:t>
            </a:r>
            <a:endParaRPr lang="en-US" altLang="zh-CN" sz="3600" b="1" spc="200">
              <a:solidFill>
                <a:schemeClr val="bg2"/>
              </a:solidFill>
              <a:uFillTx/>
              <a:latin typeface="Arial" panose="020B0604020202020204" pitchFamily="34" charset="0"/>
              <a:ea typeface="微软雅黑" panose="020B0503020204020204" charset="-122"/>
              <a:cs typeface="Arial" panose="020B0604020202020204" pitchFamily="34" charset="0"/>
              <a:sym typeface="+mn-ea"/>
            </a:endParaRPr>
          </a:p>
        </p:txBody>
      </p:sp>
      <p:sp>
        <p:nvSpPr>
          <p:cNvPr id="6" name="标题 5"/>
          <p:cNvSpPr>
            <a:spLocks noGrp="1"/>
          </p:cNvSpPr>
          <p:nvPr>
            <p:ph type="ctrTitle" idx="13"/>
            <p:custDataLst>
              <p:tags r:id="rId4"/>
            </p:custDataLst>
          </p:nvPr>
        </p:nvSpPr>
        <p:spPr>
          <a:xfrm>
            <a:off x="2856230" y="2205355"/>
            <a:ext cx="6618605" cy="1821180"/>
          </a:xfrm>
        </p:spPr>
        <p:txBody>
          <a:bodyPr>
            <a:normAutofit fontScale="90000"/>
          </a:bodyPr>
          <a:lstStyle/>
          <a:p>
            <a:r>
              <a:rPr sz="5330">
                <a:sym typeface="+mn-ea"/>
              </a:rPr>
              <a:t>Visualization of Health Parameters </a:t>
            </a:r>
            <a:endParaRPr lang="en-US" altLang="zh-CN" sz="5335"/>
          </a:p>
        </p:txBody>
      </p:sp>
      <p:sp>
        <p:nvSpPr>
          <p:cNvPr id="7" name="副标题 6"/>
          <p:cNvSpPr>
            <a:spLocks noGrp="1"/>
          </p:cNvSpPr>
          <p:nvPr>
            <p:ph type="subTitle" idx="14"/>
            <p:custDataLst>
              <p:tags r:id="rId5"/>
            </p:custDataLst>
          </p:nvPr>
        </p:nvSpPr>
        <p:spPr>
          <a:xfrm>
            <a:off x="2938220" y="4148870"/>
            <a:ext cx="6349365" cy="448945"/>
          </a:xfrm>
        </p:spPr>
        <p:txBody>
          <a:bodyPr/>
          <a:lstStyle/>
          <a:p>
            <a:r>
              <a:rPr lang="en-GB" altLang="zh-CN"/>
              <a:t>Requirement</a:t>
            </a:r>
            <a:r>
              <a:rPr lang="en-US" altLang="zh-CN"/>
              <a:t> presentation</a:t>
            </a:r>
          </a:p>
        </p:txBody>
      </p:sp>
      <p:sp>
        <p:nvSpPr>
          <p:cNvPr id="14" name="流程图: 过程 13"/>
          <p:cNvSpPr/>
          <p:nvPr>
            <p:custDataLst>
              <p:tags r:id="rId6"/>
            </p:custDataLst>
          </p:nvPr>
        </p:nvSpPr>
        <p:spPr>
          <a:xfrm>
            <a:off x="479425" y="5085080"/>
            <a:ext cx="11529695" cy="998855"/>
          </a:xfrm>
          <a:prstGeom prst="flowChartProcess">
            <a:avLst/>
          </a:prstGeom>
          <a:noFill/>
          <a:ln w="38100">
            <a:solidFill>
              <a:schemeClr val="accent1"/>
            </a:solidFill>
          </a:ln>
        </p:spPr>
        <p:style>
          <a:lnRef idx="2">
            <a:srgbClr val="4472C4">
              <a:shade val="50000"/>
            </a:srgbClr>
          </a:lnRef>
          <a:fillRef idx="1">
            <a:srgbClr val="4472C4"/>
          </a:fillRef>
          <a:effectRef idx="0">
            <a:srgbClr val="4472C4"/>
          </a:effectRef>
          <a:fontRef idx="minor">
            <a:srgbClr val="FFFFFF"/>
          </a:fontRef>
        </p:style>
        <p:txBody>
          <a:bodyPr rtlCol="0" anchor="ctr"/>
          <a:lstStyle/>
          <a:p>
            <a:pPr algn="ctr" defTabSz="685800"/>
            <a:endParaRPr lang="zh-CN" altLang="en-US">
              <a:solidFill>
                <a:srgbClr val="FFFFFF"/>
              </a:solidFill>
            </a:endParaRPr>
          </a:p>
        </p:txBody>
      </p:sp>
      <p:sp>
        <p:nvSpPr>
          <p:cNvPr id="2" name="文本框 1" descr="7b0a2020202022776f7264617274223a20227b5c2269645c223a32353030313137382c5c227469645c223a31333530327d220a7d0a"/>
          <p:cNvSpPr txBox="1"/>
          <p:nvPr/>
        </p:nvSpPr>
        <p:spPr>
          <a:xfrm>
            <a:off x="761788" y="5084868"/>
            <a:ext cx="11235690" cy="922020"/>
          </a:xfrm>
          <a:prstGeom prst="rect">
            <a:avLst/>
          </a:prstGeom>
          <a:noFill/>
        </p:spPr>
        <p:txBody>
          <a:bodyPr wrap="square" lIns="91440" tIns="45720" rIns="91440" bIns="45720" rtlCol="0" anchor="t">
            <a:spAutoFit/>
          </a:bodyPr>
          <a:lstStyle/>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汉仪秀英体简"/>
                <a:ea typeface="汉仪太极体简" panose="02010600000101010101" charset="-122"/>
                <a:cs typeface="汉仪秀英体简" charset="0"/>
              </a:rPr>
              <a:t>    Group member: Freddie Patterson , </a:t>
            </a:r>
            <a:r>
              <a:rPr lang="en-US" altLang="zh-CN" err="1">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汉仪秀英体简"/>
                <a:ea typeface="汉仪太极体简" panose="02010600000101010101" charset="-122"/>
                <a:cs typeface="汉仪秀英体简" charset="0"/>
              </a:rPr>
              <a:t>Byyshe</a:t>
            </a:r>
            <a:r>
              <a:rPr lang="en-US" altLang="zh-CN">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汉仪秀英体简"/>
                <a:ea typeface="汉仪太极体简" panose="02010600000101010101" charset="-122"/>
                <a:cs typeface="汉仪秀英体简" charset="0"/>
              </a:rPr>
              <a:t> Ndanga , Wenhao Hong , </a:t>
            </a:r>
            <a:r>
              <a:rPr lang="en-US" altLang="zh-CN" err="1">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汉仪秀英体简"/>
                <a:ea typeface="汉仪太极体简" panose="02010600000101010101" charset="-122"/>
                <a:cs typeface="汉仪秀英体简" charset="0"/>
              </a:rPr>
              <a:t>Jiadong</a:t>
            </a:r>
            <a:r>
              <a:rPr lang="en-US" altLang="zh-CN">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汉仪秀英体简"/>
                <a:ea typeface="汉仪太极体简" panose="02010600000101010101" charset="-122"/>
                <a:cs typeface="汉仪秀英体简" charset="0"/>
              </a:rPr>
              <a:t> Liang , </a:t>
            </a:r>
            <a:endParaRPr lang="en-US" altLang="zh-CN">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汉仪秀英体简" charset="0"/>
              <a:ea typeface="汉仪太极体简" panose="02010600000101010101" charset="-122"/>
              <a:cs typeface="汉仪秀英体简" charset="0"/>
            </a:endParaRPr>
          </a:p>
          <a:p>
            <a:endParaRPr lang="en-US" altLang="zh-CN">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汉仪秀英体简"/>
              <a:ea typeface="汉仪太极体简" panose="02010600000101010101" charset="-122"/>
              <a:cs typeface="汉仪秀英体简" charset="0"/>
            </a:endParaRPr>
          </a:p>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汉仪秀英体简"/>
                <a:ea typeface="汉仪太极体简" panose="02010600000101010101" charset="-122"/>
                <a:cs typeface="汉仪秀英体简" charset="0"/>
              </a:rPr>
              <a:t>                                                </a:t>
            </a:r>
            <a:r>
              <a:rPr lang="en-US" altLang="zh-CN" err="1">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汉仪秀英体简"/>
                <a:ea typeface="汉仪太极体简" panose="02010600000101010101" charset="-122"/>
                <a:cs typeface="汉仪秀英体简" charset="0"/>
              </a:rPr>
              <a:t>Xiaokang</a:t>
            </a:r>
            <a:r>
              <a:rPr lang="en-US" altLang="zh-CN">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汉仪秀英体简"/>
                <a:ea typeface="汉仪太极体简" panose="02010600000101010101" charset="-122"/>
                <a:cs typeface="汉仪秀英体简" charset="0"/>
              </a:rPr>
              <a:t> Li,  Aly Nathani</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p:nvPr>
            <p:custDataLst>
              <p:tags r:id="rId2"/>
            </p:custDataLst>
          </p:nvPr>
        </p:nvSpPr>
        <p:spPr>
          <a:xfrm>
            <a:off x="2063750" y="2805113"/>
            <a:ext cx="1487170" cy="1240790"/>
          </a:xfrm>
          <a:prstGeom prst="rect">
            <a:avLst/>
          </a:prstGeom>
          <a:noFill/>
        </p:spPr>
        <p:txBody>
          <a:bodyPr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a:solidFill>
                  <a:schemeClr val="accent1"/>
                </a:solidFill>
                <a:latin typeface="Arial" panose="020B0604020202020204" pitchFamily="34" charset="0"/>
                <a:ea typeface="微软雅黑" panose="020B0503020204020204" charset="-122"/>
                <a:cs typeface="Arial" panose="020B0604020202020204" pitchFamily="34" charset="0"/>
                <a:sym typeface="+mn-lt"/>
              </a:rPr>
              <a:t>03</a:t>
            </a:r>
          </a:p>
        </p:txBody>
      </p:sp>
      <p:grpSp>
        <p:nvGrpSpPr>
          <p:cNvPr id="4" name="组合 3"/>
          <p:cNvGrpSpPr/>
          <p:nvPr/>
        </p:nvGrpSpPr>
        <p:grpSpPr>
          <a:xfrm>
            <a:off x="3143885" y="2348865"/>
            <a:ext cx="6320790" cy="2153285"/>
            <a:chOff x="6123" y="3705"/>
            <a:chExt cx="9954" cy="3391"/>
          </a:xfrm>
        </p:grpSpPr>
        <p:cxnSp>
          <p:nvCxnSpPr>
            <p:cNvPr id="2" name="直接连接符 1"/>
            <p:cNvCxnSpPr/>
            <p:nvPr>
              <p:custDataLst>
                <p:tags r:id="rId4"/>
              </p:custDataLst>
            </p:nvPr>
          </p:nvCxnSpPr>
          <p:spPr>
            <a:xfrm>
              <a:off x="6123" y="3705"/>
              <a:ext cx="99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5"/>
              </p:custDataLst>
            </p:nvPr>
          </p:nvCxnSpPr>
          <p:spPr>
            <a:xfrm>
              <a:off x="6123" y="7096"/>
              <a:ext cx="99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标题 4"/>
          <p:cNvSpPr>
            <a:spLocks noGrp="1"/>
          </p:cNvSpPr>
          <p:nvPr>
            <p:ph type="ctrTitle" idx="14"/>
            <p:custDataLst>
              <p:tags r:id="rId3"/>
            </p:custDataLst>
          </p:nvPr>
        </p:nvSpPr>
        <p:spPr>
          <a:xfrm>
            <a:off x="3647440" y="2780665"/>
            <a:ext cx="7198360" cy="1122680"/>
          </a:xfrm>
        </p:spPr>
        <p:txBody>
          <a:bodyPr>
            <a:normAutofit fontScale="90000"/>
          </a:bodyPr>
          <a:lstStyle/>
          <a:p>
            <a:pPr algn="ctr"/>
            <a:r>
              <a:rPr lang="zh-CN" altLang="en-US" sz="5335"/>
              <a:t>Product requirements</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5"/>
          <p:cNvSpPr>
            <a:spLocks noChangeArrowheads="1"/>
          </p:cNvSpPr>
          <p:nvPr>
            <p:custDataLst>
              <p:tags r:id="rId2"/>
            </p:custDataLst>
          </p:nvPr>
        </p:nvSpPr>
        <p:spPr bwMode="auto">
          <a:xfrm>
            <a:off x="6632575" y="2138363"/>
            <a:ext cx="2641600" cy="7254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9pPr>
          </a:lstStyle>
          <a:p>
            <a:pPr eaLnBrk="1" hangingPunct="1">
              <a:lnSpc>
                <a:spcPct val="100000"/>
              </a:lnSpc>
              <a:spcBef>
                <a:spcPct val="0"/>
              </a:spcBef>
              <a:buFontTx/>
              <a:buNone/>
            </a:pPr>
            <a:endParaRPr lang="zh-CN" altLang="en-US" sz="1800">
              <a:latin typeface="+mn-lt"/>
              <a:ea typeface="+mn-ea"/>
            </a:endParaRPr>
          </a:p>
        </p:txBody>
      </p:sp>
      <p:sp>
        <p:nvSpPr>
          <p:cNvPr id="29700" name="Rectangle 6"/>
          <p:cNvSpPr>
            <a:spLocks noChangeArrowheads="1"/>
          </p:cNvSpPr>
          <p:nvPr>
            <p:custDataLst>
              <p:tags r:id="rId3"/>
            </p:custDataLst>
          </p:nvPr>
        </p:nvSpPr>
        <p:spPr bwMode="auto">
          <a:xfrm>
            <a:off x="11204575" y="3294063"/>
            <a:ext cx="1003300" cy="160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9pPr>
          </a:lstStyle>
          <a:p>
            <a:pPr eaLnBrk="1" hangingPunct="1">
              <a:lnSpc>
                <a:spcPct val="100000"/>
              </a:lnSpc>
              <a:spcBef>
                <a:spcPct val="0"/>
              </a:spcBef>
              <a:buFontTx/>
              <a:buNone/>
            </a:pPr>
            <a:endParaRPr lang="zh-CN" altLang="en-US" sz="1800">
              <a:latin typeface="+mn-lt"/>
              <a:ea typeface="+mn-ea"/>
            </a:endParaRPr>
          </a:p>
        </p:txBody>
      </p:sp>
      <p:sp>
        <p:nvSpPr>
          <p:cNvPr id="29701" name="Freeform 7"/>
          <p:cNvSpPr/>
          <p:nvPr>
            <p:custDataLst>
              <p:tags r:id="rId4"/>
            </p:custDataLst>
          </p:nvPr>
        </p:nvSpPr>
        <p:spPr bwMode="auto">
          <a:xfrm>
            <a:off x="9274175" y="2133283"/>
            <a:ext cx="1930400" cy="1316037"/>
          </a:xfrm>
          <a:custGeom>
            <a:avLst/>
            <a:gdLst>
              <a:gd name="T0" fmla="*/ 0 w 1216"/>
              <a:gd name="T1" fmla="*/ 0 h 829"/>
              <a:gd name="T2" fmla="*/ 2147483646 w 1216"/>
              <a:gd name="T3" fmla="*/ 2147483646 h 829"/>
              <a:gd name="T4" fmla="*/ 2147483646 w 1216"/>
              <a:gd name="T5" fmla="*/ 2147483646 h 829"/>
              <a:gd name="T6" fmla="*/ 0 w 1216"/>
              <a:gd name="T7" fmla="*/ 2147483646 h 829"/>
              <a:gd name="T8" fmla="*/ 0 w 1216"/>
              <a:gd name="T9" fmla="*/ 0 h 8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6" h="829">
                <a:moveTo>
                  <a:pt x="0" y="0"/>
                </a:moveTo>
                <a:lnTo>
                  <a:pt x="1216" y="728"/>
                </a:lnTo>
                <a:lnTo>
                  <a:pt x="1216" y="829"/>
                </a:lnTo>
                <a:lnTo>
                  <a:pt x="0" y="457"/>
                </a:lnTo>
                <a:lnTo>
                  <a:pt x="0" y="0"/>
                </a:lnTo>
                <a:close/>
              </a:path>
            </a:pathLst>
          </a:custGeom>
          <a:solidFill>
            <a:schemeClr val="accent3"/>
          </a:solidFill>
          <a:ln>
            <a:noFill/>
          </a:ln>
        </p:spPr>
        <p:txBody>
          <a:bodyPr/>
          <a:lstStyle/>
          <a:p>
            <a:endParaRPr lang="zh-CN" altLang="en-US">
              <a:latin typeface="+mn-lt"/>
              <a:ea typeface="+mn-ea"/>
            </a:endParaRPr>
          </a:p>
        </p:txBody>
      </p:sp>
      <p:sp>
        <p:nvSpPr>
          <p:cNvPr id="29702" name="Rectangle 8"/>
          <p:cNvSpPr>
            <a:spLocks noChangeArrowheads="1"/>
          </p:cNvSpPr>
          <p:nvPr>
            <p:custDataLst>
              <p:tags r:id="rId5"/>
            </p:custDataLst>
          </p:nvPr>
        </p:nvSpPr>
        <p:spPr bwMode="auto">
          <a:xfrm>
            <a:off x="6632575" y="3146425"/>
            <a:ext cx="2641600" cy="725488"/>
          </a:xfrm>
          <a:prstGeom prst="rect">
            <a:avLst/>
          </a:prstGeom>
          <a:solidFill>
            <a:schemeClr val="accent1">
              <a:lumMod val="75000"/>
            </a:schemeClr>
          </a:solidFill>
          <a:ln>
            <a:no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eaLnBrk="1" hangingPunct="1">
              <a:lnSpc>
                <a:spcPct val="100000"/>
              </a:lnSpc>
              <a:spcBef>
                <a:spcPct val="0"/>
              </a:spcBef>
              <a:buFontTx/>
              <a:buNone/>
            </a:pPr>
            <a:endParaRPr lang="zh-CN" altLang="en-US" sz="1800">
              <a:latin typeface="+mn-lt"/>
              <a:ea typeface="+mn-ea"/>
            </a:endParaRPr>
          </a:p>
        </p:txBody>
      </p:sp>
      <p:sp>
        <p:nvSpPr>
          <p:cNvPr id="29703" name="Rectangle 9"/>
          <p:cNvSpPr>
            <a:spLocks noChangeArrowheads="1"/>
          </p:cNvSpPr>
          <p:nvPr>
            <p:custDataLst>
              <p:tags r:id="rId6"/>
            </p:custDataLst>
          </p:nvPr>
        </p:nvSpPr>
        <p:spPr bwMode="auto">
          <a:xfrm>
            <a:off x="11204575" y="3711575"/>
            <a:ext cx="1003300" cy="1603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9pPr>
          </a:lstStyle>
          <a:p>
            <a:pPr eaLnBrk="1" hangingPunct="1">
              <a:lnSpc>
                <a:spcPct val="100000"/>
              </a:lnSpc>
              <a:spcBef>
                <a:spcPct val="0"/>
              </a:spcBef>
              <a:buFontTx/>
              <a:buNone/>
            </a:pPr>
            <a:endParaRPr lang="zh-CN" altLang="en-US" sz="1800">
              <a:latin typeface="+mn-lt"/>
              <a:ea typeface="+mn-ea"/>
            </a:endParaRPr>
          </a:p>
        </p:txBody>
      </p:sp>
      <p:sp>
        <p:nvSpPr>
          <p:cNvPr id="29704" name="Freeform 10"/>
          <p:cNvSpPr/>
          <p:nvPr>
            <p:custDataLst>
              <p:tags r:id="rId7"/>
            </p:custDataLst>
          </p:nvPr>
        </p:nvSpPr>
        <p:spPr bwMode="auto">
          <a:xfrm>
            <a:off x="9274175" y="3146425"/>
            <a:ext cx="1930400" cy="725488"/>
          </a:xfrm>
          <a:custGeom>
            <a:avLst/>
            <a:gdLst>
              <a:gd name="T0" fmla="*/ 0 w 1216"/>
              <a:gd name="T1" fmla="*/ 0 h 457"/>
              <a:gd name="T2" fmla="*/ 2147483646 w 1216"/>
              <a:gd name="T3" fmla="*/ 2147483646 h 457"/>
              <a:gd name="T4" fmla="*/ 2147483646 w 1216"/>
              <a:gd name="T5" fmla="*/ 2147483646 h 457"/>
              <a:gd name="T6" fmla="*/ 0 w 1216"/>
              <a:gd name="T7" fmla="*/ 2147483646 h 457"/>
              <a:gd name="T8" fmla="*/ 0 w 1216"/>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6" h="457">
                <a:moveTo>
                  <a:pt x="0" y="0"/>
                </a:moveTo>
                <a:lnTo>
                  <a:pt x="1216" y="356"/>
                </a:lnTo>
                <a:lnTo>
                  <a:pt x="1216" y="457"/>
                </a:lnTo>
                <a:lnTo>
                  <a:pt x="0" y="457"/>
                </a:lnTo>
                <a:lnTo>
                  <a:pt x="0" y="0"/>
                </a:lnTo>
                <a:close/>
              </a:path>
            </a:pathLst>
          </a:custGeom>
          <a:solidFill>
            <a:schemeClr val="accent3"/>
          </a:solidFill>
          <a:ln>
            <a:noFill/>
          </a:ln>
        </p:spPr>
        <p:txBody>
          <a:bodyPr/>
          <a:lstStyle/>
          <a:p>
            <a:endParaRPr lang="zh-CN" altLang="en-US">
              <a:latin typeface="+mn-lt"/>
              <a:ea typeface="+mn-ea"/>
            </a:endParaRPr>
          </a:p>
        </p:txBody>
      </p:sp>
      <p:sp>
        <p:nvSpPr>
          <p:cNvPr id="29705" name="Rectangle 11"/>
          <p:cNvSpPr>
            <a:spLocks noChangeArrowheads="1"/>
          </p:cNvSpPr>
          <p:nvPr>
            <p:custDataLst>
              <p:tags r:id="rId8"/>
            </p:custDataLst>
          </p:nvPr>
        </p:nvSpPr>
        <p:spPr bwMode="auto">
          <a:xfrm>
            <a:off x="6632575" y="5132388"/>
            <a:ext cx="2641600" cy="727075"/>
          </a:xfrm>
          <a:prstGeom prst="rect">
            <a:avLst/>
          </a:prstGeom>
          <a:solidFill>
            <a:schemeClr val="accent1">
              <a:lumMod val="75000"/>
            </a:schemeClr>
          </a:solidFill>
          <a:ln>
            <a:no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eaLnBrk="1" hangingPunct="1">
              <a:lnSpc>
                <a:spcPct val="100000"/>
              </a:lnSpc>
              <a:spcBef>
                <a:spcPct val="0"/>
              </a:spcBef>
              <a:buFontTx/>
              <a:buNone/>
            </a:pPr>
            <a:endParaRPr lang="zh-CN" altLang="en-US" sz="1800">
              <a:latin typeface="+mn-lt"/>
              <a:ea typeface="+mn-ea"/>
            </a:endParaRPr>
          </a:p>
        </p:txBody>
      </p:sp>
      <p:sp>
        <p:nvSpPr>
          <p:cNvPr id="29706" name="Rectangle 12"/>
          <p:cNvSpPr>
            <a:spLocks noChangeArrowheads="1"/>
          </p:cNvSpPr>
          <p:nvPr>
            <p:custDataLst>
              <p:tags r:id="rId9"/>
            </p:custDataLst>
          </p:nvPr>
        </p:nvSpPr>
        <p:spPr bwMode="auto">
          <a:xfrm>
            <a:off x="11204575" y="4546600"/>
            <a:ext cx="1003300" cy="1603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9pPr>
          </a:lstStyle>
          <a:p>
            <a:pPr eaLnBrk="1" hangingPunct="1">
              <a:lnSpc>
                <a:spcPct val="100000"/>
              </a:lnSpc>
              <a:spcBef>
                <a:spcPct val="0"/>
              </a:spcBef>
              <a:buFontTx/>
              <a:buNone/>
            </a:pPr>
            <a:endParaRPr lang="zh-CN" altLang="en-US" sz="1800">
              <a:latin typeface="+mn-lt"/>
              <a:ea typeface="+mn-ea"/>
            </a:endParaRPr>
          </a:p>
        </p:txBody>
      </p:sp>
      <p:sp>
        <p:nvSpPr>
          <p:cNvPr id="29707" name="Freeform 13"/>
          <p:cNvSpPr/>
          <p:nvPr>
            <p:custDataLst>
              <p:tags r:id="rId10"/>
            </p:custDataLst>
          </p:nvPr>
        </p:nvSpPr>
        <p:spPr bwMode="auto">
          <a:xfrm>
            <a:off x="9274175" y="4546600"/>
            <a:ext cx="1930400" cy="1312863"/>
          </a:xfrm>
          <a:custGeom>
            <a:avLst/>
            <a:gdLst>
              <a:gd name="T0" fmla="*/ 0 w 1216"/>
              <a:gd name="T1" fmla="*/ 2147483646 h 827"/>
              <a:gd name="T2" fmla="*/ 2147483646 w 1216"/>
              <a:gd name="T3" fmla="*/ 2147483646 h 827"/>
              <a:gd name="T4" fmla="*/ 2147483646 w 1216"/>
              <a:gd name="T5" fmla="*/ 0 h 827"/>
              <a:gd name="T6" fmla="*/ 0 w 1216"/>
              <a:gd name="T7" fmla="*/ 2147483646 h 827"/>
              <a:gd name="T8" fmla="*/ 0 w 1216"/>
              <a:gd name="T9" fmla="*/ 2147483646 h 8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6" h="827">
                <a:moveTo>
                  <a:pt x="0" y="827"/>
                </a:moveTo>
                <a:lnTo>
                  <a:pt x="1216" y="101"/>
                </a:lnTo>
                <a:lnTo>
                  <a:pt x="1216" y="0"/>
                </a:lnTo>
                <a:lnTo>
                  <a:pt x="0" y="369"/>
                </a:lnTo>
                <a:lnTo>
                  <a:pt x="0" y="827"/>
                </a:lnTo>
                <a:close/>
              </a:path>
            </a:pathLst>
          </a:custGeom>
          <a:solidFill>
            <a:schemeClr val="accent3"/>
          </a:solidFill>
          <a:ln>
            <a:noFill/>
          </a:ln>
        </p:spPr>
        <p:txBody>
          <a:bodyPr/>
          <a:lstStyle/>
          <a:p>
            <a:endParaRPr lang="zh-CN" altLang="en-US">
              <a:latin typeface="+mn-lt"/>
              <a:ea typeface="+mn-ea"/>
            </a:endParaRPr>
          </a:p>
        </p:txBody>
      </p:sp>
      <p:sp>
        <p:nvSpPr>
          <p:cNvPr id="29708" name="Rectangle 14"/>
          <p:cNvSpPr>
            <a:spLocks noChangeArrowheads="1"/>
          </p:cNvSpPr>
          <p:nvPr>
            <p:custDataLst>
              <p:tags r:id="rId11"/>
            </p:custDataLst>
          </p:nvPr>
        </p:nvSpPr>
        <p:spPr bwMode="auto">
          <a:xfrm>
            <a:off x="6632575" y="4129088"/>
            <a:ext cx="2641600" cy="7254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9pPr>
          </a:lstStyle>
          <a:p>
            <a:pPr eaLnBrk="1" hangingPunct="1">
              <a:lnSpc>
                <a:spcPct val="100000"/>
              </a:lnSpc>
              <a:spcBef>
                <a:spcPct val="0"/>
              </a:spcBef>
              <a:buFontTx/>
              <a:buNone/>
            </a:pPr>
            <a:endParaRPr lang="zh-CN" altLang="en-US" sz="1800">
              <a:latin typeface="+mn-lt"/>
              <a:ea typeface="+mn-ea"/>
            </a:endParaRPr>
          </a:p>
        </p:txBody>
      </p:sp>
      <p:sp>
        <p:nvSpPr>
          <p:cNvPr id="29709" name="Rectangle 15"/>
          <p:cNvSpPr>
            <a:spLocks noChangeArrowheads="1"/>
          </p:cNvSpPr>
          <p:nvPr>
            <p:custDataLst>
              <p:tags r:id="rId12"/>
            </p:custDataLst>
          </p:nvPr>
        </p:nvSpPr>
        <p:spPr bwMode="auto">
          <a:xfrm>
            <a:off x="11204575" y="4129088"/>
            <a:ext cx="1003300" cy="160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ea typeface="微软雅黑" panose="020B0503020204020204" charset="-122"/>
              </a:defRPr>
            </a:lvl9pPr>
          </a:lstStyle>
          <a:p>
            <a:pPr eaLnBrk="1" hangingPunct="1">
              <a:lnSpc>
                <a:spcPct val="100000"/>
              </a:lnSpc>
              <a:spcBef>
                <a:spcPct val="0"/>
              </a:spcBef>
              <a:buFontTx/>
              <a:buNone/>
            </a:pPr>
            <a:endParaRPr lang="zh-CN" altLang="en-US" sz="1800">
              <a:latin typeface="+mn-lt"/>
              <a:ea typeface="+mn-ea"/>
            </a:endParaRPr>
          </a:p>
        </p:txBody>
      </p:sp>
      <p:sp>
        <p:nvSpPr>
          <p:cNvPr id="29710" name="Freeform 16"/>
          <p:cNvSpPr/>
          <p:nvPr>
            <p:custDataLst>
              <p:tags r:id="rId13"/>
            </p:custDataLst>
          </p:nvPr>
        </p:nvSpPr>
        <p:spPr bwMode="auto">
          <a:xfrm>
            <a:off x="9274175" y="4129088"/>
            <a:ext cx="1930400" cy="725487"/>
          </a:xfrm>
          <a:custGeom>
            <a:avLst/>
            <a:gdLst>
              <a:gd name="T0" fmla="*/ 0 w 1216"/>
              <a:gd name="T1" fmla="*/ 2147483646 h 457"/>
              <a:gd name="T2" fmla="*/ 2147483646 w 1216"/>
              <a:gd name="T3" fmla="*/ 2147483646 h 457"/>
              <a:gd name="T4" fmla="*/ 2147483646 w 1216"/>
              <a:gd name="T5" fmla="*/ 0 h 457"/>
              <a:gd name="T6" fmla="*/ 0 w 1216"/>
              <a:gd name="T7" fmla="*/ 0 h 457"/>
              <a:gd name="T8" fmla="*/ 0 w 1216"/>
              <a:gd name="T9" fmla="*/ 2147483646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6" h="457">
                <a:moveTo>
                  <a:pt x="0" y="457"/>
                </a:moveTo>
                <a:lnTo>
                  <a:pt x="1216" y="101"/>
                </a:lnTo>
                <a:lnTo>
                  <a:pt x="1216" y="0"/>
                </a:lnTo>
                <a:lnTo>
                  <a:pt x="0" y="0"/>
                </a:lnTo>
                <a:lnTo>
                  <a:pt x="0" y="457"/>
                </a:lnTo>
                <a:close/>
              </a:path>
            </a:pathLst>
          </a:custGeom>
          <a:solidFill>
            <a:schemeClr val="accent3"/>
          </a:solidFill>
          <a:ln>
            <a:noFill/>
          </a:ln>
        </p:spPr>
        <p:txBody>
          <a:bodyPr/>
          <a:lstStyle/>
          <a:p>
            <a:endParaRPr lang="zh-CN" altLang="en-US">
              <a:latin typeface="+mn-lt"/>
              <a:ea typeface="+mn-ea"/>
            </a:endParaRPr>
          </a:p>
        </p:txBody>
      </p:sp>
      <p:sp>
        <p:nvSpPr>
          <p:cNvPr id="19" name="KSO_Shape"/>
          <p:cNvSpPr/>
          <p:nvPr>
            <p:custDataLst>
              <p:tags r:id="rId14"/>
            </p:custDataLst>
          </p:nvPr>
        </p:nvSpPr>
        <p:spPr>
          <a:xfrm>
            <a:off x="6880225" y="2324100"/>
            <a:ext cx="388938" cy="354013"/>
          </a:xfrm>
          <a:custGeom>
            <a:avLst/>
            <a:gdLst/>
            <a:ahLst/>
            <a:cxnLst/>
            <a:rect l="l" t="t" r="r" b="b"/>
            <a:pathLst>
              <a:path w="1118986" h="1024730">
                <a:moveTo>
                  <a:pt x="559492" y="0"/>
                </a:moveTo>
                <a:cubicBezTo>
                  <a:pt x="868492" y="0"/>
                  <a:pt x="1118986" y="217706"/>
                  <a:pt x="1118986" y="486261"/>
                </a:cubicBezTo>
                <a:cubicBezTo>
                  <a:pt x="1118986" y="571478"/>
                  <a:pt x="1093764" y="651574"/>
                  <a:pt x="1048335" y="720379"/>
                </a:cubicBezTo>
                <a:cubicBezTo>
                  <a:pt x="1050502" y="743287"/>
                  <a:pt x="1044456" y="766468"/>
                  <a:pt x="1031830" y="787538"/>
                </a:cubicBezTo>
                <a:lnTo>
                  <a:pt x="928030" y="960751"/>
                </a:lnTo>
                <a:cubicBezTo>
                  <a:pt x="890668" y="1023100"/>
                  <a:pt x="809835" y="1043355"/>
                  <a:pt x="747486" y="1005992"/>
                </a:cubicBezTo>
                <a:cubicBezTo>
                  <a:pt x="685137" y="968629"/>
                  <a:pt x="664882" y="887796"/>
                  <a:pt x="702245" y="825448"/>
                </a:cubicBezTo>
                <a:lnTo>
                  <a:pt x="806044" y="652234"/>
                </a:lnTo>
                <a:cubicBezTo>
                  <a:pt x="832470" y="608135"/>
                  <a:pt x="880643" y="585094"/>
                  <a:pt x="928570" y="589580"/>
                </a:cubicBezTo>
                <a:cubicBezTo>
                  <a:pt x="948917" y="554431"/>
                  <a:pt x="959771" y="516004"/>
                  <a:pt x="959772" y="476403"/>
                </a:cubicBezTo>
                <a:cubicBezTo>
                  <a:pt x="959772" y="279445"/>
                  <a:pt x="804654" y="127994"/>
                  <a:pt x="559493" y="129638"/>
                </a:cubicBezTo>
                <a:cubicBezTo>
                  <a:pt x="314332" y="131281"/>
                  <a:pt x="169073" y="289303"/>
                  <a:pt x="169073" y="486261"/>
                </a:cubicBezTo>
                <a:cubicBezTo>
                  <a:pt x="169073" y="518794"/>
                  <a:pt x="176130" y="550356"/>
                  <a:pt x="189124" y="580097"/>
                </a:cubicBezTo>
                <a:cubicBezTo>
                  <a:pt x="191328" y="579190"/>
                  <a:pt x="193626" y="578842"/>
                  <a:pt x="195925" y="578558"/>
                </a:cubicBezTo>
                <a:cubicBezTo>
                  <a:pt x="246824" y="572241"/>
                  <a:pt x="298915" y="596177"/>
                  <a:pt x="326173" y="643388"/>
                </a:cubicBezTo>
                <a:lnTo>
                  <a:pt x="427139" y="818268"/>
                </a:lnTo>
                <a:cubicBezTo>
                  <a:pt x="463483" y="881216"/>
                  <a:pt x="441914" y="961709"/>
                  <a:pt x="378966" y="998052"/>
                </a:cubicBezTo>
                <a:cubicBezTo>
                  <a:pt x="316018" y="1034395"/>
                  <a:pt x="235525" y="1012827"/>
                  <a:pt x="199182" y="949879"/>
                </a:cubicBezTo>
                <a:lnTo>
                  <a:pt x="98215" y="774999"/>
                </a:lnTo>
                <a:cubicBezTo>
                  <a:pt x="92165" y="764520"/>
                  <a:pt x="87719" y="753555"/>
                  <a:pt x="85356" y="742244"/>
                </a:cubicBezTo>
                <a:cubicBezTo>
                  <a:pt x="30867" y="668541"/>
                  <a:pt x="-1" y="580534"/>
                  <a:pt x="0" y="486261"/>
                </a:cubicBezTo>
                <a:cubicBezTo>
                  <a:pt x="-1" y="217706"/>
                  <a:pt x="250494" y="0"/>
                  <a:pt x="559492" y="0"/>
                </a:cubicBezTo>
                <a:close/>
              </a:path>
            </a:pathLst>
          </a:cu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20" name="KSO_Shape"/>
          <p:cNvSpPr/>
          <p:nvPr>
            <p:custDataLst>
              <p:tags r:id="rId15"/>
            </p:custDataLst>
          </p:nvPr>
        </p:nvSpPr>
        <p:spPr>
          <a:xfrm>
            <a:off x="6875463" y="3375025"/>
            <a:ext cx="366712" cy="265113"/>
          </a:xfrm>
          <a:custGeom>
            <a:avLst/>
            <a:gdLst>
              <a:gd name="connsiteX0" fmla="*/ 880442 w 1224136"/>
              <a:gd name="connsiteY0" fmla="*/ 361080 h 883138"/>
              <a:gd name="connsiteX1" fmla="*/ 1006456 w 1224136"/>
              <a:gd name="connsiteY1" fmla="*/ 487094 h 883138"/>
              <a:gd name="connsiteX2" fmla="*/ 880442 w 1224136"/>
              <a:gd name="connsiteY2" fmla="*/ 613108 h 883138"/>
              <a:gd name="connsiteX3" fmla="*/ 754428 w 1224136"/>
              <a:gd name="connsiteY3" fmla="*/ 487094 h 883138"/>
              <a:gd name="connsiteX4" fmla="*/ 880442 w 1224136"/>
              <a:gd name="connsiteY4" fmla="*/ 361080 h 883138"/>
              <a:gd name="connsiteX5" fmla="*/ 880442 w 1224136"/>
              <a:gd name="connsiteY5" fmla="*/ 235066 h 883138"/>
              <a:gd name="connsiteX6" fmla="*/ 628414 w 1224136"/>
              <a:gd name="connsiteY6" fmla="*/ 487094 h 883138"/>
              <a:gd name="connsiteX7" fmla="*/ 880442 w 1224136"/>
              <a:gd name="connsiteY7" fmla="*/ 739122 h 883138"/>
              <a:gd name="connsiteX8" fmla="*/ 1132470 w 1224136"/>
              <a:gd name="connsiteY8" fmla="*/ 487094 h 883138"/>
              <a:gd name="connsiteX9" fmla="*/ 880442 w 1224136"/>
              <a:gd name="connsiteY9" fmla="*/ 235066 h 883138"/>
              <a:gd name="connsiteX10" fmla="*/ 132017 w 1224136"/>
              <a:gd name="connsiteY10" fmla="*/ 91050 h 883138"/>
              <a:gd name="connsiteX11" fmla="*/ 1092119 w 1224136"/>
              <a:gd name="connsiteY11" fmla="*/ 91050 h 883138"/>
              <a:gd name="connsiteX12" fmla="*/ 1224136 w 1224136"/>
              <a:gd name="connsiteY12" fmla="*/ 223067 h 883138"/>
              <a:gd name="connsiteX13" fmla="*/ 1224136 w 1224136"/>
              <a:gd name="connsiteY13" fmla="*/ 751121 h 883138"/>
              <a:gd name="connsiteX14" fmla="*/ 1092119 w 1224136"/>
              <a:gd name="connsiteY14" fmla="*/ 883138 h 883138"/>
              <a:gd name="connsiteX15" fmla="*/ 132017 w 1224136"/>
              <a:gd name="connsiteY15" fmla="*/ 883138 h 883138"/>
              <a:gd name="connsiteX16" fmla="*/ 0 w 1224136"/>
              <a:gd name="connsiteY16" fmla="*/ 751121 h 883138"/>
              <a:gd name="connsiteX17" fmla="*/ 0 w 1224136"/>
              <a:gd name="connsiteY17" fmla="*/ 223067 h 883138"/>
              <a:gd name="connsiteX18" fmla="*/ 132017 w 1224136"/>
              <a:gd name="connsiteY18" fmla="*/ 91050 h 883138"/>
              <a:gd name="connsiteX19" fmla="*/ 156016 w 1224136"/>
              <a:gd name="connsiteY19" fmla="*/ 0 h 883138"/>
              <a:gd name="connsiteX20" fmla="*/ 348040 w 1224136"/>
              <a:gd name="connsiteY20" fmla="*/ 0 h 883138"/>
              <a:gd name="connsiteX21" fmla="*/ 360040 w 1224136"/>
              <a:gd name="connsiteY21" fmla="*/ 12000 h 883138"/>
              <a:gd name="connsiteX22" fmla="*/ 360040 w 1224136"/>
              <a:gd name="connsiteY22" fmla="*/ 60000 h 883138"/>
              <a:gd name="connsiteX23" fmla="*/ 348040 w 1224136"/>
              <a:gd name="connsiteY23" fmla="*/ 72000 h 883138"/>
              <a:gd name="connsiteX24" fmla="*/ 156016 w 1224136"/>
              <a:gd name="connsiteY24" fmla="*/ 72000 h 883138"/>
              <a:gd name="connsiteX25" fmla="*/ 144016 w 1224136"/>
              <a:gd name="connsiteY25" fmla="*/ 60000 h 883138"/>
              <a:gd name="connsiteX26" fmla="*/ 144016 w 1224136"/>
              <a:gd name="connsiteY26" fmla="*/ 12000 h 883138"/>
              <a:gd name="connsiteX27" fmla="*/ 156016 w 1224136"/>
              <a:gd name="connsiteY27" fmla="*/ 0 h 88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24136" h="883138">
                <a:moveTo>
                  <a:pt x="880442" y="361080"/>
                </a:moveTo>
                <a:cubicBezTo>
                  <a:pt x="950038" y="361080"/>
                  <a:pt x="1006456" y="417498"/>
                  <a:pt x="1006456" y="487094"/>
                </a:cubicBezTo>
                <a:cubicBezTo>
                  <a:pt x="1006456" y="556690"/>
                  <a:pt x="950038" y="613108"/>
                  <a:pt x="880442" y="613108"/>
                </a:cubicBezTo>
                <a:cubicBezTo>
                  <a:pt x="810846" y="613108"/>
                  <a:pt x="754428" y="556690"/>
                  <a:pt x="754428" y="487094"/>
                </a:cubicBezTo>
                <a:cubicBezTo>
                  <a:pt x="754428" y="417498"/>
                  <a:pt x="810846" y="361080"/>
                  <a:pt x="880442" y="361080"/>
                </a:cubicBezTo>
                <a:close/>
                <a:moveTo>
                  <a:pt x="880442" y="235066"/>
                </a:moveTo>
                <a:cubicBezTo>
                  <a:pt x="741251" y="235066"/>
                  <a:pt x="628414" y="347903"/>
                  <a:pt x="628414" y="487094"/>
                </a:cubicBezTo>
                <a:cubicBezTo>
                  <a:pt x="628414" y="626285"/>
                  <a:pt x="741251" y="739122"/>
                  <a:pt x="880442" y="739122"/>
                </a:cubicBezTo>
                <a:cubicBezTo>
                  <a:pt x="1019633" y="739122"/>
                  <a:pt x="1132470" y="626285"/>
                  <a:pt x="1132470" y="487094"/>
                </a:cubicBezTo>
                <a:cubicBezTo>
                  <a:pt x="1132470" y="347903"/>
                  <a:pt x="1019633" y="235066"/>
                  <a:pt x="880442" y="235066"/>
                </a:cubicBezTo>
                <a:close/>
                <a:moveTo>
                  <a:pt x="132017" y="91050"/>
                </a:moveTo>
                <a:lnTo>
                  <a:pt x="1092119" y="91050"/>
                </a:lnTo>
                <a:cubicBezTo>
                  <a:pt x="1165030" y="91050"/>
                  <a:pt x="1224136" y="150156"/>
                  <a:pt x="1224136" y="223067"/>
                </a:cubicBezTo>
                <a:lnTo>
                  <a:pt x="1224136" y="751121"/>
                </a:lnTo>
                <a:cubicBezTo>
                  <a:pt x="1224136" y="824032"/>
                  <a:pt x="1165030" y="883138"/>
                  <a:pt x="1092119" y="883138"/>
                </a:cubicBezTo>
                <a:lnTo>
                  <a:pt x="132017" y="883138"/>
                </a:lnTo>
                <a:cubicBezTo>
                  <a:pt x="59106" y="883138"/>
                  <a:pt x="0" y="824032"/>
                  <a:pt x="0" y="751121"/>
                </a:cubicBezTo>
                <a:lnTo>
                  <a:pt x="0" y="223067"/>
                </a:lnTo>
                <a:cubicBezTo>
                  <a:pt x="0" y="150156"/>
                  <a:pt x="59106" y="91050"/>
                  <a:pt x="132017" y="91050"/>
                </a:cubicBezTo>
                <a:close/>
                <a:moveTo>
                  <a:pt x="156016" y="0"/>
                </a:moveTo>
                <a:lnTo>
                  <a:pt x="348040" y="0"/>
                </a:lnTo>
                <a:cubicBezTo>
                  <a:pt x="354667" y="0"/>
                  <a:pt x="360040" y="5373"/>
                  <a:pt x="360040" y="12000"/>
                </a:cubicBezTo>
                <a:lnTo>
                  <a:pt x="360040" y="60000"/>
                </a:lnTo>
                <a:cubicBezTo>
                  <a:pt x="360040" y="66627"/>
                  <a:pt x="354667" y="72000"/>
                  <a:pt x="348040" y="72000"/>
                </a:cubicBezTo>
                <a:lnTo>
                  <a:pt x="156016" y="72000"/>
                </a:lnTo>
                <a:cubicBezTo>
                  <a:pt x="149389" y="72000"/>
                  <a:pt x="144016" y="66627"/>
                  <a:pt x="144016" y="60000"/>
                </a:cubicBezTo>
                <a:lnTo>
                  <a:pt x="144016" y="12000"/>
                </a:lnTo>
                <a:cubicBezTo>
                  <a:pt x="144016" y="5373"/>
                  <a:pt x="149389" y="0"/>
                  <a:pt x="156016"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29717" name="KSO_Shape"/>
          <p:cNvSpPr/>
          <p:nvPr>
            <p:custDataLst>
              <p:tags r:id="rId16"/>
            </p:custDataLst>
          </p:nvPr>
        </p:nvSpPr>
        <p:spPr bwMode="auto">
          <a:xfrm>
            <a:off x="6854825" y="4292600"/>
            <a:ext cx="407988" cy="398463"/>
          </a:xfrm>
          <a:custGeom>
            <a:avLst/>
            <a:gdLst>
              <a:gd name="T0" fmla="*/ 2147483646 w 99"/>
              <a:gd name="T1" fmla="*/ 2147483646 h 97"/>
              <a:gd name="T2" fmla="*/ 2147483646 w 99"/>
              <a:gd name="T3" fmla="*/ 2147483646 h 97"/>
              <a:gd name="T4" fmla="*/ 2147483646 w 99"/>
              <a:gd name="T5" fmla="*/ 2147483646 h 97"/>
              <a:gd name="T6" fmla="*/ 2147483646 w 99"/>
              <a:gd name="T7" fmla="*/ 2147483646 h 97"/>
              <a:gd name="T8" fmla="*/ 2147483646 w 99"/>
              <a:gd name="T9" fmla="*/ 2147483646 h 97"/>
              <a:gd name="T10" fmla="*/ 2147483646 w 99"/>
              <a:gd name="T11" fmla="*/ 2147483646 h 97"/>
              <a:gd name="T12" fmla="*/ 2147483646 w 99"/>
              <a:gd name="T13" fmla="*/ 2147483646 h 97"/>
              <a:gd name="T14" fmla="*/ 2147483646 w 99"/>
              <a:gd name="T15" fmla="*/ 2147483646 h 97"/>
              <a:gd name="T16" fmla="*/ 2147483646 w 99"/>
              <a:gd name="T17" fmla="*/ 2147483646 h 97"/>
              <a:gd name="T18" fmla="*/ 2147483646 w 99"/>
              <a:gd name="T19" fmla="*/ 2147483646 h 97"/>
              <a:gd name="T20" fmla="*/ 2147483646 w 99"/>
              <a:gd name="T21" fmla="*/ 2147483646 h 97"/>
              <a:gd name="T22" fmla="*/ 2147483646 w 99"/>
              <a:gd name="T23" fmla="*/ 2147483646 h 97"/>
              <a:gd name="T24" fmla="*/ 2147483646 w 99"/>
              <a:gd name="T25" fmla="*/ 2147483646 h 97"/>
              <a:gd name="T26" fmla="*/ 2147483646 w 99"/>
              <a:gd name="T27" fmla="*/ 2147483646 h 97"/>
              <a:gd name="T28" fmla="*/ 2147483646 w 99"/>
              <a:gd name="T29" fmla="*/ 2147483646 h 97"/>
              <a:gd name="T30" fmla="*/ 0 w 99"/>
              <a:gd name="T31" fmla="*/ 2147483646 h 97"/>
              <a:gd name="T32" fmla="*/ 2147483646 w 99"/>
              <a:gd name="T33" fmla="*/ 2147483646 h 97"/>
              <a:gd name="T34" fmla="*/ 2147483646 w 99"/>
              <a:gd name="T35" fmla="*/ 2147483646 h 97"/>
              <a:gd name="T36" fmla="*/ 2147483646 w 99"/>
              <a:gd name="T37" fmla="*/ 0 h 97"/>
              <a:gd name="T38" fmla="*/ 2147483646 w 99"/>
              <a:gd name="T39" fmla="*/ 2147483646 h 97"/>
              <a:gd name="T40" fmla="*/ 2147483646 w 99"/>
              <a:gd name="T41" fmla="*/ 2147483646 h 97"/>
              <a:gd name="T42" fmla="*/ 2147483646 w 99"/>
              <a:gd name="T43" fmla="*/ 2147483646 h 97"/>
              <a:gd name="T44" fmla="*/ 2147483646 w 99"/>
              <a:gd name="T45" fmla="*/ 2147483646 h 97"/>
              <a:gd name="T46" fmla="*/ 2147483646 w 99"/>
              <a:gd name="T47" fmla="*/ 2147483646 h 97"/>
              <a:gd name="T48" fmla="*/ 2147483646 w 99"/>
              <a:gd name="T49" fmla="*/ 2147483646 h 97"/>
              <a:gd name="T50" fmla="*/ 2147483646 w 99"/>
              <a:gd name="T51" fmla="*/ 2147483646 h 97"/>
              <a:gd name="T52" fmla="*/ 2147483646 w 99"/>
              <a:gd name="T53" fmla="*/ 2147483646 h 97"/>
              <a:gd name="T54" fmla="*/ 2147483646 w 99"/>
              <a:gd name="T55" fmla="*/ 2147483646 h 97"/>
              <a:gd name="T56" fmla="*/ 2147483646 w 99"/>
              <a:gd name="T57" fmla="*/ 2147483646 h 97"/>
              <a:gd name="T58" fmla="*/ 2147483646 w 99"/>
              <a:gd name="T59" fmla="*/ 2147483646 h 97"/>
              <a:gd name="T60" fmla="*/ 2147483646 w 99"/>
              <a:gd name="T61" fmla="*/ 2147483646 h 97"/>
              <a:gd name="T62" fmla="*/ 2147483646 w 99"/>
              <a:gd name="T63" fmla="*/ 2147483646 h 97"/>
              <a:gd name="T64" fmla="*/ 2147483646 w 99"/>
              <a:gd name="T65" fmla="*/ 2147483646 h 97"/>
              <a:gd name="T66" fmla="*/ 2147483646 w 99"/>
              <a:gd name="T67" fmla="*/ 2147483646 h 97"/>
              <a:gd name="T68" fmla="*/ 2147483646 w 99"/>
              <a:gd name="T69" fmla="*/ 2147483646 h 97"/>
              <a:gd name="T70" fmla="*/ 2147483646 w 99"/>
              <a:gd name="T71" fmla="*/ 2147483646 h 97"/>
              <a:gd name="T72" fmla="*/ 2147483646 w 99"/>
              <a:gd name="T73" fmla="*/ 2147483646 h 97"/>
              <a:gd name="T74" fmla="*/ 2147483646 w 99"/>
              <a:gd name="T75" fmla="*/ 2147483646 h 97"/>
              <a:gd name="T76" fmla="*/ 2147483646 w 99"/>
              <a:gd name="T77" fmla="*/ 2147483646 h 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97">
                <a:moveTo>
                  <a:pt x="31" y="1"/>
                </a:moveTo>
                <a:cubicBezTo>
                  <a:pt x="50" y="21"/>
                  <a:pt x="50" y="21"/>
                  <a:pt x="50" y="21"/>
                </a:cubicBezTo>
                <a:cubicBezTo>
                  <a:pt x="50" y="21"/>
                  <a:pt x="50" y="22"/>
                  <a:pt x="50" y="23"/>
                </a:cubicBezTo>
                <a:cubicBezTo>
                  <a:pt x="50" y="28"/>
                  <a:pt x="48" y="33"/>
                  <a:pt x="44" y="37"/>
                </a:cubicBezTo>
                <a:cubicBezTo>
                  <a:pt x="37" y="30"/>
                  <a:pt x="37" y="30"/>
                  <a:pt x="37" y="30"/>
                </a:cubicBezTo>
                <a:cubicBezTo>
                  <a:pt x="38" y="27"/>
                  <a:pt x="36" y="23"/>
                  <a:pt x="34" y="20"/>
                </a:cubicBezTo>
                <a:cubicBezTo>
                  <a:pt x="31" y="17"/>
                  <a:pt x="27" y="16"/>
                  <a:pt x="24" y="16"/>
                </a:cubicBezTo>
                <a:cubicBezTo>
                  <a:pt x="17" y="9"/>
                  <a:pt x="17" y="9"/>
                  <a:pt x="17" y="9"/>
                </a:cubicBezTo>
                <a:cubicBezTo>
                  <a:pt x="21" y="6"/>
                  <a:pt x="25" y="3"/>
                  <a:pt x="31" y="1"/>
                </a:cubicBezTo>
                <a:close/>
                <a:moveTo>
                  <a:pt x="23" y="21"/>
                </a:moveTo>
                <a:cubicBezTo>
                  <a:pt x="21" y="23"/>
                  <a:pt x="21" y="27"/>
                  <a:pt x="24" y="30"/>
                </a:cubicBezTo>
                <a:cubicBezTo>
                  <a:pt x="27" y="32"/>
                  <a:pt x="31" y="33"/>
                  <a:pt x="33" y="31"/>
                </a:cubicBezTo>
                <a:cubicBezTo>
                  <a:pt x="35" y="29"/>
                  <a:pt x="34" y="25"/>
                  <a:pt x="32" y="22"/>
                </a:cubicBezTo>
                <a:cubicBezTo>
                  <a:pt x="29" y="19"/>
                  <a:pt x="25" y="18"/>
                  <a:pt x="23" y="21"/>
                </a:cubicBezTo>
                <a:close/>
                <a:moveTo>
                  <a:pt x="2" y="35"/>
                </a:moveTo>
                <a:cubicBezTo>
                  <a:pt x="1" y="36"/>
                  <a:pt x="1" y="38"/>
                  <a:pt x="0" y="40"/>
                </a:cubicBezTo>
                <a:cubicBezTo>
                  <a:pt x="48" y="88"/>
                  <a:pt x="48" y="88"/>
                  <a:pt x="48" y="88"/>
                </a:cubicBezTo>
                <a:cubicBezTo>
                  <a:pt x="70" y="97"/>
                  <a:pt x="99" y="72"/>
                  <a:pt x="89" y="47"/>
                </a:cubicBezTo>
                <a:cubicBezTo>
                  <a:pt x="42" y="0"/>
                  <a:pt x="42" y="0"/>
                  <a:pt x="42" y="0"/>
                </a:cubicBezTo>
                <a:cubicBezTo>
                  <a:pt x="40" y="0"/>
                  <a:pt x="38" y="0"/>
                  <a:pt x="37" y="1"/>
                </a:cubicBezTo>
                <a:cubicBezTo>
                  <a:pt x="53" y="18"/>
                  <a:pt x="53" y="18"/>
                  <a:pt x="53" y="18"/>
                </a:cubicBezTo>
                <a:cubicBezTo>
                  <a:pt x="54" y="19"/>
                  <a:pt x="54" y="19"/>
                  <a:pt x="54" y="19"/>
                </a:cubicBezTo>
                <a:cubicBezTo>
                  <a:pt x="54" y="20"/>
                  <a:pt x="54" y="20"/>
                  <a:pt x="54" y="20"/>
                </a:cubicBezTo>
                <a:cubicBezTo>
                  <a:pt x="54" y="21"/>
                  <a:pt x="54" y="22"/>
                  <a:pt x="54" y="24"/>
                </a:cubicBezTo>
                <a:cubicBezTo>
                  <a:pt x="54" y="31"/>
                  <a:pt x="50" y="38"/>
                  <a:pt x="44" y="44"/>
                </a:cubicBezTo>
                <a:cubicBezTo>
                  <a:pt x="39" y="49"/>
                  <a:pt x="32" y="52"/>
                  <a:pt x="25" y="53"/>
                </a:cubicBezTo>
                <a:cubicBezTo>
                  <a:pt x="24" y="53"/>
                  <a:pt x="22" y="53"/>
                  <a:pt x="21" y="53"/>
                </a:cubicBezTo>
                <a:cubicBezTo>
                  <a:pt x="20" y="53"/>
                  <a:pt x="20" y="53"/>
                  <a:pt x="20" y="53"/>
                </a:cubicBezTo>
                <a:cubicBezTo>
                  <a:pt x="19" y="52"/>
                  <a:pt x="19" y="52"/>
                  <a:pt x="19" y="52"/>
                </a:cubicBezTo>
                <a:cubicBezTo>
                  <a:pt x="2" y="35"/>
                  <a:pt x="2" y="35"/>
                  <a:pt x="2" y="35"/>
                </a:cubicBezTo>
                <a:close/>
                <a:moveTo>
                  <a:pt x="12" y="14"/>
                </a:moveTo>
                <a:cubicBezTo>
                  <a:pt x="8" y="18"/>
                  <a:pt x="5" y="23"/>
                  <a:pt x="3" y="28"/>
                </a:cubicBezTo>
                <a:cubicBezTo>
                  <a:pt x="23" y="48"/>
                  <a:pt x="23" y="48"/>
                  <a:pt x="23" y="48"/>
                </a:cubicBezTo>
                <a:cubicBezTo>
                  <a:pt x="23" y="48"/>
                  <a:pt x="24" y="48"/>
                  <a:pt x="24" y="48"/>
                </a:cubicBezTo>
                <a:cubicBezTo>
                  <a:pt x="29" y="48"/>
                  <a:pt x="35" y="46"/>
                  <a:pt x="39" y="42"/>
                </a:cubicBezTo>
                <a:cubicBezTo>
                  <a:pt x="32" y="35"/>
                  <a:pt x="32" y="35"/>
                  <a:pt x="32" y="35"/>
                </a:cubicBezTo>
                <a:cubicBezTo>
                  <a:pt x="29" y="36"/>
                  <a:pt x="25" y="34"/>
                  <a:pt x="22" y="31"/>
                </a:cubicBezTo>
                <a:cubicBezTo>
                  <a:pt x="19" y="28"/>
                  <a:pt x="18" y="24"/>
                  <a:pt x="18" y="21"/>
                </a:cubicBezTo>
                <a:lnTo>
                  <a:pt x="12" y="14"/>
                </a:lnTo>
                <a:close/>
              </a:path>
            </a:pathLst>
          </a:custGeom>
          <a:solidFill>
            <a:schemeClr val="accent1">
              <a:lumMod val="20000"/>
              <a:lumOff val="80000"/>
            </a:schemeClr>
          </a:solidFill>
          <a:ln>
            <a:noFill/>
          </a:ln>
        </p:spPr>
        <p:txBody>
          <a:bodyPr/>
          <a:lstStyle/>
          <a:p>
            <a:endParaRPr lang="zh-CN" altLang="en-US">
              <a:latin typeface="+mn-lt"/>
              <a:ea typeface="+mn-ea"/>
            </a:endParaRPr>
          </a:p>
        </p:txBody>
      </p:sp>
      <p:sp>
        <p:nvSpPr>
          <p:cNvPr id="22" name="KSO_Shape"/>
          <p:cNvSpPr/>
          <p:nvPr>
            <p:custDataLst>
              <p:tags r:id="rId17"/>
            </p:custDataLst>
          </p:nvPr>
        </p:nvSpPr>
        <p:spPr>
          <a:xfrm>
            <a:off x="6808788" y="5321300"/>
            <a:ext cx="374650" cy="349250"/>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sp>
        <p:nvSpPr>
          <p:cNvPr id="9" name="文本框 8"/>
          <p:cNvSpPr txBox="1"/>
          <p:nvPr>
            <p:custDataLst>
              <p:tags r:id="rId18"/>
            </p:custDataLst>
          </p:nvPr>
        </p:nvSpPr>
        <p:spPr>
          <a:xfrm>
            <a:off x="1346200" y="2399665"/>
            <a:ext cx="5113020" cy="82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defPPr>
              <a:defRPr lang="zh-CN"/>
            </a:defPPr>
            <a:lvl1pPr eaLnBrk="1" hangingPunct="1">
              <a:lnSpc>
                <a:spcPct val="100000"/>
              </a:lnSpc>
              <a:buFontTx/>
              <a:buNone/>
              <a:defRPr sz="1400"/>
            </a:lvl1pPr>
            <a:lvl2pPr marL="742950" indent="-285750">
              <a:lnSpc>
                <a:spcPct val="90000"/>
              </a:lnSpc>
              <a:spcBef>
                <a:spcPts val="500"/>
              </a:spcBef>
              <a:buFont typeface="Arial" panose="020B0604020202020204" pitchFamily="34" charset="0"/>
              <a:buChar char="•"/>
              <a:defRPr sz="2400">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9pPr>
          </a:lstStyle>
          <a:p>
            <a:r>
              <a:rPr lang="fr-FR" altLang="zh-CN" sz="1800">
                <a:latin typeface="+mn-lt"/>
                <a:ea typeface="+mn-ea"/>
                <a:sym typeface="+mn-ea"/>
              </a:rPr>
              <a:t>Capture information of new user</a:t>
            </a:r>
            <a:r>
              <a:rPr lang="en-US" altLang="fr-FR" sz="1800">
                <a:latin typeface="+mn-lt"/>
                <a:ea typeface="+mn-ea"/>
                <a:sym typeface="+mn-ea"/>
              </a:rPr>
              <a:t>/doctor</a:t>
            </a:r>
            <a:r>
              <a:rPr lang="fr-FR" altLang="zh-CN" sz="1800">
                <a:latin typeface="+mn-lt"/>
                <a:ea typeface="+mn-ea"/>
                <a:sym typeface="+mn-ea"/>
              </a:rPr>
              <a:t> in the system</a:t>
            </a:r>
            <a:endParaRPr lang="fr-FR" altLang="zh-CN" sz="1800">
              <a:latin typeface="+mn-lt"/>
              <a:ea typeface="+mn-ea"/>
            </a:endParaRPr>
          </a:p>
        </p:txBody>
      </p:sp>
      <p:sp>
        <p:nvSpPr>
          <p:cNvPr id="10" name="文本框 9"/>
          <p:cNvSpPr txBox="1"/>
          <p:nvPr>
            <p:custDataLst>
              <p:tags r:id="rId19"/>
            </p:custDataLst>
          </p:nvPr>
        </p:nvSpPr>
        <p:spPr>
          <a:xfrm>
            <a:off x="1325995" y="1999717"/>
            <a:ext cx="4317264" cy="400110"/>
          </a:xfrm>
          <a:prstGeom prst="rect">
            <a:avLst/>
          </a:prstGeom>
        </p:spPr>
        <p:txBody>
          <a:bodyPr wrap="square" lIns="91440" tIns="45720" rIns="91440" bIns="45720" anchor="b" anchorCtr="0">
            <a:normAutofit/>
          </a:bodyPr>
          <a:lstStyle>
            <a:defPPr>
              <a:defRPr lang="zh-CN"/>
            </a:defPPr>
            <a:lvl1pPr eaLnBrk="1" fontAlgn="auto" hangingPunct="1">
              <a:spcBef>
                <a:spcPts val="0"/>
              </a:spcBef>
              <a:spcAft>
                <a:spcPts val="0"/>
              </a:spcAft>
              <a:defRPr sz="1600">
                <a:solidFill>
                  <a:schemeClr val="accent1">
                    <a:lumMod val="75000"/>
                  </a:schemeClr>
                </a:solidFill>
                <a:latin typeface="+mj-lt"/>
                <a:ea typeface="+mn-ea"/>
              </a:defRPr>
            </a:lvl1pPr>
          </a:lstStyle>
          <a:p>
            <a:r>
              <a:rPr lang="en-US" altLang="zh-CN" sz="2000">
                <a:solidFill>
                  <a:schemeClr val="accent1"/>
                </a:solidFill>
                <a:ea typeface="黑体"/>
                <a:cs typeface="+mj-cs"/>
              </a:rPr>
              <a:t>Information Input</a:t>
            </a:r>
            <a:endParaRPr lang="en-US" altLang="zh-CN" sz="2000" err="1">
              <a:solidFill>
                <a:schemeClr val="accent1"/>
              </a:solidFill>
              <a:ea typeface="黑体" panose="02010609060101010101" charset="-122"/>
              <a:cs typeface="Arial" panose="020B0604020202020204"/>
            </a:endParaRPr>
          </a:p>
        </p:txBody>
      </p:sp>
      <p:sp>
        <p:nvSpPr>
          <p:cNvPr id="11" name="文本框 10"/>
          <p:cNvSpPr txBox="1"/>
          <p:nvPr>
            <p:custDataLst>
              <p:tags r:id="rId20"/>
            </p:custDataLst>
          </p:nvPr>
        </p:nvSpPr>
        <p:spPr>
          <a:xfrm>
            <a:off x="7392823" y="5153025"/>
            <a:ext cx="1872000" cy="684000"/>
          </a:xfrm>
          <a:prstGeom prst="rect">
            <a:avLst/>
          </a:prstGeom>
          <a:noFill/>
        </p:spPr>
        <p:txBody>
          <a:bodyPr anchor="ctr" anchorCtr="0">
            <a:normAutofit/>
          </a:bodyPr>
          <a:lstStyle>
            <a:defPPr>
              <a:defRPr lang="zh-CN"/>
            </a:defPPr>
            <a:lvl1pPr algn="ctr" eaLnBrk="1" fontAlgn="auto" hangingPunct="1">
              <a:spcBef>
                <a:spcPts val="0"/>
              </a:spcBef>
              <a:spcAft>
                <a:spcPts val="0"/>
              </a:spcAft>
              <a:defRPr>
                <a:solidFill>
                  <a:schemeClr val="bg1"/>
                </a:solidFill>
                <a:latin typeface="+mj-lt"/>
                <a:ea typeface="+mn-ea"/>
              </a:defRPr>
            </a:lvl1pPr>
          </a:lstStyle>
          <a:p>
            <a:r>
              <a:rPr lang="en-US" altLang="zh-CN" sz="2000">
                <a:latin typeface="+mn-lt"/>
              </a:rPr>
              <a:t>Communicate</a:t>
            </a:r>
          </a:p>
        </p:txBody>
      </p:sp>
      <p:sp>
        <p:nvSpPr>
          <p:cNvPr id="12" name="文本框 11"/>
          <p:cNvSpPr txBox="1"/>
          <p:nvPr>
            <p:custDataLst>
              <p:tags r:id="rId21"/>
            </p:custDataLst>
          </p:nvPr>
        </p:nvSpPr>
        <p:spPr>
          <a:xfrm>
            <a:off x="7392823" y="4154488"/>
            <a:ext cx="1872000" cy="684000"/>
          </a:xfrm>
          <a:prstGeom prst="rect">
            <a:avLst/>
          </a:prstGeom>
          <a:noFill/>
        </p:spPr>
        <p:txBody>
          <a:bodyPr anchor="ctr" anchorCtr="0">
            <a:normAutofit/>
          </a:bodyPr>
          <a:lstStyle>
            <a:defPPr>
              <a:defRPr lang="zh-CN"/>
            </a:defPPr>
            <a:lvl1pPr algn="ctr" eaLnBrk="1" fontAlgn="auto" hangingPunct="1">
              <a:spcBef>
                <a:spcPts val="0"/>
              </a:spcBef>
              <a:spcAft>
                <a:spcPts val="0"/>
              </a:spcAft>
              <a:defRPr>
                <a:solidFill>
                  <a:schemeClr val="bg1"/>
                </a:solidFill>
                <a:latin typeface="+mj-lt"/>
                <a:ea typeface="+mn-ea"/>
              </a:defRPr>
            </a:lvl1pPr>
          </a:lstStyle>
          <a:p>
            <a:r>
              <a:rPr lang="en-US" altLang="zh-CN" sz="2000">
                <a:latin typeface="+mn-lt"/>
              </a:rPr>
              <a:t>Modify</a:t>
            </a:r>
          </a:p>
        </p:txBody>
      </p:sp>
      <p:sp>
        <p:nvSpPr>
          <p:cNvPr id="13" name="文本框 12"/>
          <p:cNvSpPr txBox="1"/>
          <p:nvPr>
            <p:custDataLst>
              <p:tags r:id="rId22"/>
            </p:custDataLst>
          </p:nvPr>
        </p:nvSpPr>
        <p:spPr>
          <a:xfrm>
            <a:off x="7392823" y="3171825"/>
            <a:ext cx="1872000" cy="684000"/>
          </a:xfrm>
          <a:prstGeom prst="rect">
            <a:avLst/>
          </a:prstGeom>
          <a:noFill/>
        </p:spPr>
        <p:txBody>
          <a:bodyPr lIns="91440" tIns="45720" rIns="91440" bIns="45720" anchor="ctr" anchorCtr="0">
            <a:normAutofit/>
          </a:bodyPr>
          <a:lstStyle>
            <a:defPPr>
              <a:defRPr lang="zh-CN"/>
            </a:defPPr>
            <a:lvl1pPr algn="ctr" eaLnBrk="1" fontAlgn="auto" hangingPunct="1">
              <a:spcBef>
                <a:spcPts val="0"/>
              </a:spcBef>
              <a:spcAft>
                <a:spcPts val="0"/>
              </a:spcAft>
              <a:defRPr>
                <a:solidFill>
                  <a:schemeClr val="bg1"/>
                </a:solidFill>
                <a:latin typeface="+mj-lt"/>
                <a:ea typeface="+mn-ea"/>
              </a:defRPr>
            </a:lvl1pPr>
          </a:lstStyle>
          <a:p>
            <a:r>
              <a:rPr lang="en-US" altLang="zh-CN" sz="2000">
                <a:latin typeface="+mn-lt"/>
                <a:ea typeface="黑体"/>
              </a:rPr>
              <a:t>Output</a:t>
            </a:r>
          </a:p>
        </p:txBody>
      </p:sp>
      <p:sp>
        <p:nvSpPr>
          <p:cNvPr id="14" name="文本框 13"/>
          <p:cNvSpPr txBox="1"/>
          <p:nvPr>
            <p:custDataLst>
              <p:tags r:id="rId23"/>
            </p:custDataLst>
          </p:nvPr>
        </p:nvSpPr>
        <p:spPr>
          <a:xfrm>
            <a:off x="7392823" y="2163763"/>
            <a:ext cx="1872000" cy="684000"/>
          </a:xfrm>
          <a:prstGeom prst="rect">
            <a:avLst/>
          </a:prstGeom>
          <a:noFill/>
        </p:spPr>
        <p:txBody>
          <a:bodyPr anchor="ctr" anchorCtr="0">
            <a:normAutofit/>
          </a:bodyPr>
          <a:lstStyle>
            <a:defPPr>
              <a:defRPr lang="zh-CN"/>
            </a:defPPr>
            <a:lvl1pPr algn="ctr" eaLnBrk="1" fontAlgn="auto" hangingPunct="1">
              <a:spcBef>
                <a:spcPts val="0"/>
              </a:spcBef>
              <a:spcAft>
                <a:spcPts val="0"/>
              </a:spcAft>
              <a:defRPr>
                <a:solidFill>
                  <a:schemeClr val="bg1"/>
                </a:solidFill>
                <a:latin typeface="+mj-lt"/>
                <a:ea typeface="+mn-ea"/>
              </a:defRPr>
            </a:lvl1pPr>
          </a:lstStyle>
          <a:p>
            <a:r>
              <a:rPr lang="en-US" altLang="zh-CN" sz="2000">
                <a:latin typeface="+mn-lt"/>
              </a:rPr>
              <a:t>Input</a:t>
            </a:r>
          </a:p>
        </p:txBody>
      </p:sp>
      <p:sp>
        <p:nvSpPr>
          <p:cNvPr id="8" name="文本框 7"/>
          <p:cNvSpPr txBox="1"/>
          <p:nvPr>
            <p:custDataLst>
              <p:tags r:id="rId24"/>
            </p:custDataLst>
          </p:nvPr>
        </p:nvSpPr>
        <p:spPr>
          <a:xfrm>
            <a:off x="1339458" y="3024257"/>
            <a:ext cx="4317264" cy="400110"/>
          </a:xfrm>
          <a:prstGeom prst="rect">
            <a:avLst/>
          </a:prstGeom>
          <a:noFill/>
        </p:spPr>
        <p:txBody>
          <a:bodyPr wrap="square" lIns="91440" tIns="45720" rIns="91440" bIns="45720" anchor="b" anchorCtr="0">
            <a:normAutofit/>
          </a:bodyPr>
          <a:lstStyle>
            <a:defPPr>
              <a:defRPr lang="zh-CN"/>
            </a:defPPr>
            <a:lvl1pPr eaLnBrk="1" fontAlgn="auto" hangingPunct="1">
              <a:spcBef>
                <a:spcPts val="0"/>
              </a:spcBef>
              <a:spcAft>
                <a:spcPts val="0"/>
              </a:spcAft>
              <a:defRPr sz="1600">
                <a:solidFill>
                  <a:schemeClr val="accent1">
                    <a:lumMod val="75000"/>
                  </a:schemeClr>
                </a:solidFill>
                <a:latin typeface="+mj-lt"/>
                <a:ea typeface="+mn-ea"/>
              </a:defRPr>
            </a:lvl1pPr>
          </a:lstStyle>
          <a:p>
            <a:r>
              <a:rPr lang="en-US" altLang="zh-CN" sz="2000">
                <a:solidFill>
                  <a:schemeClr val="accent2"/>
                </a:solidFill>
                <a:ea typeface="黑体" panose="02010609060101010101" charset="-122"/>
                <a:cs typeface="+mj-cs"/>
              </a:rPr>
              <a:t>Information Output</a:t>
            </a:r>
            <a:endParaRPr lang="en-US" altLang="zh-CN" sz="2000">
              <a:solidFill>
                <a:schemeClr val="accent2"/>
              </a:solidFill>
              <a:ea typeface="黑体" panose="02010609060101010101" charset="-122"/>
              <a:cs typeface="Arial" panose="020B0604020202020204"/>
            </a:endParaRPr>
          </a:p>
        </p:txBody>
      </p:sp>
      <p:sp>
        <p:nvSpPr>
          <p:cNvPr id="31" name="文本框 30"/>
          <p:cNvSpPr txBox="1"/>
          <p:nvPr>
            <p:custDataLst>
              <p:tags r:id="rId25"/>
            </p:custDataLst>
          </p:nvPr>
        </p:nvSpPr>
        <p:spPr>
          <a:xfrm>
            <a:off x="1339215" y="3385820"/>
            <a:ext cx="4936490" cy="68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eaLnBrk="1" hangingPunct="1">
              <a:lnSpc>
                <a:spcPct val="100000"/>
              </a:lnSpc>
              <a:buFontTx/>
              <a:buNone/>
              <a:defRPr sz="1400"/>
            </a:lvl1pPr>
            <a:lvl2pPr marL="742950" indent="-285750">
              <a:lnSpc>
                <a:spcPct val="90000"/>
              </a:lnSpc>
              <a:spcBef>
                <a:spcPts val="500"/>
              </a:spcBef>
              <a:buFont typeface="Arial" panose="020B0604020202020204" pitchFamily="34" charset="0"/>
              <a:buChar char="•"/>
              <a:defRPr sz="2400">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9pPr>
          </a:lstStyle>
          <a:p>
            <a:r>
              <a:rPr lang="fr-FR" altLang="zh-CN" sz="1700">
                <a:latin typeface="+mn-lt"/>
                <a:ea typeface="+mn-ea"/>
              </a:rPr>
              <a:t>Output a list of users(patient)</a:t>
            </a:r>
          </a:p>
          <a:p>
            <a:r>
              <a:rPr lang="fr-FR" altLang="zh-CN" sz="1700">
                <a:latin typeface="+mn-lt"/>
                <a:ea typeface="+mn-ea"/>
              </a:rPr>
              <a:t>Represent user data with a unique visualization</a:t>
            </a:r>
          </a:p>
        </p:txBody>
      </p:sp>
      <p:sp>
        <p:nvSpPr>
          <p:cNvPr id="6" name="文本框 5"/>
          <p:cNvSpPr txBox="1"/>
          <p:nvPr>
            <p:custDataLst>
              <p:tags r:id="rId26"/>
            </p:custDataLst>
          </p:nvPr>
        </p:nvSpPr>
        <p:spPr>
          <a:xfrm>
            <a:off x="1346111" y="4369765"/>
            <a:ext cx="4317264" cy="400110"/>
          </a:xfrm>
          <a:prstGeom prst="rect">
            <a:avLst/>
          </a:prstGeom>
        </p:spPr>
        <p:txBody>
          <a:bodyPr wrap="square" anchor="b" anchorCtr="0">
            <a:normAutofit/>
          </a:bodyPr>
          <a:lstStyle>
            <a:defPPr>
              <a:defRPr lang="zh-CN"/>
            </a:defPPr>
            <a:lvl1pPr eaLnBrk="1" fontAlgn="auto" hangingPunct="1">
              <a:spcBef>
                <a:spcPts val="0"/>
              </a:spcBef>
              <a:spcAft>
                <a:spcPts val="0"/>
              </a:spcAft>
              <a:defRPr sz="1600">
                <a:solidFill>
                  <a:schemeClr val="accent1">
                    <a:lumMod val="75000"/>
                  </a:schemeClr>
                </a:solidFill>
                <a:latin typeface="+mj-lt"/>
                <a:ea typeface="+mn-ea"/>
              </a:defRPr>
            </a:lvl1pPr>
          </a:lstStyle>
          <a:p>
            <a:r>
              <a:rPr lang="en-US" altLang="zh-CN" sz="2000">
                <a:solidFill>
                  <a:schemeClr val="accent1"/>
                </a:solidFill>
                <a:ea typeface="+mj-ea"/>
                <a:cs typeface="+mj-cs"/>
                <a:sym typeface="+mn-ea"/>
              </a:rPr>
              <a:t>Automatically update</a:t>
            </a:r>
            <a:endParaRPr lang="en-US" altLang="zh-CN" sz="2000">
              <a:solidFill>
                <a:schemeClr val="accent1"/>
              </a:solidFill>
              <a:ea typeface="+mj-ea"/>
              <a:cs typeface="+mj-cs"/>
            </a:endParaRPr>
          </a:p>
          <a:p>
            <a:endParaRPr lang="en-US" altLang="zh-CN" sz="2000">
              <a:solidFill>
                <a:schemeClr val="accent1"/>
              </a:solidFill>
              <a:ea typeface="+mj-ea"/>
              <a:cs typeface="+mj-cs"/>
            </a:endParaRPr>
          </a:p>
        </p:txBody>
      </p:sp>
      <p:sp>
        <p:nvSpPr>
          <p:cNvPr id="32" name="文本框 31"/>
          <p:cNvSpPr txBox="1"/>
          <p:nvPr>
            <p:custDataLst>
              <p:tags r:id="rId27"/>
            </p:custDataLst>
          </p:nvPr>
        </p:nvSpPr>
        <p:spPr>
          <a:xfrm>
            <a:off x="1345952" y="4459995"/>
            <a:ext cx="4298901" cy="61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lnSpcReduction="10000"/>
          </a:bodyPr>
          <a:lstStyle>
            <a:defPPr>
              <a:defRPr lang="zh-CN"/>
            </a:defPPr>
            <a:lvl1pPr eaLnBrk="1" hangingPunct="1">
              <a:lnSpc>
                <a:spcPct val="100000"/>
              </a:lnSpc>
              <a:buFontTx/>
              <a:buNone/>
              <a:defRPr sz="1400"/>
            </a:lvl1pPr>
            <a:lvl2pPr marL="742950" indent="-285750">
              <a:lnSpc>
                <a:spcPct val="90000"/>
              </a:lnSpc>
              <a:spcBef>
                <a:spcPts val="500"/>
              </a:spcBef>
              <a:buFont typeface="Arial" panose="020B0604020202020204" pitchFamily="34" charset="0"/>
              <a:buChar char="•"/>
              <a:defRPr sz="2400">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9pPr>
          </a:lstStyle>
          <a:p>
            <a:r>
              <a:rPr lang="fr-FR" altLang="zh-CN" sz="1800">
                <a:latin typeface="+mn-lt"/>
                <a:ea typeface="+mn-ea"/>
              </a:rPr>
              <a:t>Support users to modify data</a:t>
            </a:r>
          </a:p>
          <a:p>
            <a:r>
              <a:rPr lang="fr-FR" altLang="zh-CN" sz="1800">
                <a:latin typeface="+mn-lt"/>
                <a:ea typeface="+mn-ea"/>
                <a:sym typeface="+mn-ea"/>
              </a:rPr>
              <a:t>user data in real time</a:t>
            </a:r>
            <a:endParaRPr lang="fr-FR" altLang="zh-CN" sz="1800">
              <a:latin typeface="+mn-lt"/>
              <a:ea typeface="+mn-ea"/>
            </a:endParaRPr>
          </a:p>
          <a:p>
            <a:endParaRPr lang="fr-FR" altLang="zh-CN" sz="1800">
              <a:latin typeface="+mn-lt"/>
              <a:ea typeface="+mn-ea"/>
            </a:endParaRPr>
          </a:p>
        </p:txBody>
      </p:sp>
      <p:sp>
        <p:nvSpPr>
          <p:cNvPr id="4" name="文本框 3"/>
          <p:cNvSpPr txBox="1"/>
          <p:nvPr>
            <p:custDataLst>
              <p:tags r:id="rId28"/>
            </p:custDataLst>
          </p:nvPr>
        </p:nvSpPr>
        <p:spPr>
          <a:xfrm>
            <a:off x="1333442" y="5072353"/>
            <a:ext cx="4317264" cy="400110"/>
          </a:xfrm>
          <a:prstGeom prst="rect">
            <a:avLst/>
          </a:prstGeom>
        </p:spPr>
        <p:txBody>
          <a:bodyPr wrap="square" anchor="b" anchorCtr="0">
            <a:normAutofit/>
          </a:bodyPr>
          <a:lstStyle>
            <a:defPPr>
              <a:defRPr lang="zh-CN"/>
            </a:defPPr>
            <a:lvl1pPr eaLnBrk="1" fontAlgn="auto" hangingPunct="1">
              <a:spcBef>
                <a:spcPts val="0"/>
              </a:spcBef>
              <a:spcAft>
                <a:spcPts val="0"/>
              </a:spcAft>
              <a:defRPr sz="1600">
                <a:solidFill>
                  <a:schemeClr val="accent1">
                    <a:lumMod val="75000"/>
                  </a:schemeClr>
                </a:solidFill>
                <a:latin typeface="+mj-lt"/>
                <a:ea typeface="+mn-ea"/>
              </a:defRPr>
            </a:lvl1pPr>
          </a:lstStyle>
          <a:p>
            <a:r>
              <a:rPr lang="en-US" altLang="zh-CN" sz="2000">
                <a:gradFill>
                  <a:gsLst>
                    <a:gs pos="0">
                      <a:srgbClr val="E30000"/>
                    </a:gs>
                    <a:gs pos="100000">
                      <a:srgbClr val="760303"/>
                    </a:gs>
                  </a:gsLst>
                  <a:lin ang="5400000" scaled="0"/>
                </a:gradFill>
                <a:ea typeface="+mj-ea"/>
                <a:cs typeface="+mj-cs"/>
              </a:rPr>
              <a:t>User contact</a:t>
            </a:r>
          </a:p>
        </p:txBody>
      </p:sp>
      <p:sp>
        <p:nvSpPr>
          <p:cNvPr id="33" name="文本框 32"/>
          <p:cNvSpPr txBox="1"/>
          <p:nvPr>
            <p:custDataLst>
              <p:tags r:id="rId29"/>
            </p:custDataLst>
          </p:nvPr>
        </p:nvSpPr>
        <p:spPr>
          <a:xfrm>
            <a:off x="1460500" y="5445125"/>
            <a:ext cx="4922520" cy="103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87500" lnSpcReduction="10000"/>
          </a:bodyPr>
          <a:lstStyle>
            <a:defPPr>
              <a:defRPr lang="zh-CN"/>
            </a:defPPr>
            <a:lvl1pPr eaLnBrk="1" hangingPunct="1">
              <a:lnSpc>
                <a:spcPct val="100000"/>
              </a:lnSpc>
              <a:buFontTx/>
              <a:buNone/>
              <a:defRPr sz="1400"/>
            </a:lvl1pPr>
            <a:lvl2pPr marL="742950" indent="-285750">
              <a:lnSpc>
                <a:spcPct val="90000"/>
              </a:lnSpc>
              <a:spcBef>
                <a:spcPts val="500"/>
              </a:spcBef>
              <a:buFont typeface="Arial" panose="020B0604020202020204" pitchFamily="34" charset="0"/>
              <a:buChar char="•"/>
              <a:defRPr sz="2400">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Light" panose="020F0302020204030204" pitchFamily="34" charset="0"/>
              </a:defRPr>
            </a:lvl9pPr>
          </a:lstStyle>
          <a:p>
            <a:r>
              <a:rPr lang="fr-FR" altLang="zh-CN" sz="1800">
                <a:latin typeface="+mn-lt"/>
                <a:ea typeface="+mn-ea"/>
              </a:rPr>
              <a:t>Visualization of data should be accompanied by relatable doctor advice</a:t>
            </a:r>
          </a:p>
          <a:p>
            <a:r>
              <a:rPr lang="fr-FR" altLang="zh-CN" sz="1800">
                <a:latin typeface="+mn-lt"/>
                <a:ea typeface="+mn-ea"/>
              </a:rPr>
              <a:t>Doctors can read patient’ data</a:t>
            </a:r>
          </a:p>
          <a:p>
            <a:r>
              <a:rPr lang="fr-FR" altLang="zh-CN" sz="1800">
                <a:latin typeface="+mn-lt"/>
                <a:ea typeface="+mn-ea"/>
              </a:rPr>
              <a:t>Relatives can read the patient's data</a:t>
            </a:r>
          </a:p>
        </p:txBody>
      </p:sp>
      <p:sp>
        <p:nvSpPr>
          <p:cNvPr id="34" name="文本框 33"/>
          <p:cNvSpPr txBox="1"/>
          <p:nvPr>
            <p:custDataLst>
              <p:tags r:id="rId30"/>
            </p:custDataLst>
          </p:nvPr>
        </p:nvSpPr>
        <p:spPr>
          <a:xfrm>
            <a:off x="1460499" y="260255"/>
            <a:ext cx="991552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eaLnBrk="1" fontAlgn="auto" hangingPunct="1">
              <a:lnSpc>
                <a:spcPct val="90000"/>
              </a:lnSpc>
              <a:spcAft>
                <a:spcPts val="0"/>
              </a:spcAft>
              <a:defRPr sz="4400" cap="all">
                <a:solidFill>
                  <a:schemeClr val="accent3"/>
                </a:solidFill>
                <a:latin typeface="+mj-lt"/>
                <a:ea typeface="+mj-ea"/>
                <a:cs typeface="+mj-cs"/>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vl6pPr>
            <a:lvl7pPr marL="914400" fontAlgn="base">
              <a:lnSpc>
                <a:spcPct val="90000"/>
              </a:lnSpc>
              <a:spcBef>
                <a:spcPct val="0"/>
              </a:spcBef>
              <a:spcAft>
                <a:spcPct val="0"/>
              </a:spcAft>
              <a:defRPr sz="4400"/>
            </a:lvl7pPr>
            <a:lvl8pPr marL="1371600" fontAlgn="base">
              <a:lnSpc>
                <a:spcPct val="90000"/>
              </a:lnSpc>
              <a:spcBef>
                <a:spcPct val="0"/>
              </a:spcBef>
              <a:spcAft>
                <a:spcPct val="0"/>
              </a:spcAft>
              <a:defRPr sz="4400"/>
            </a:lvl8pPr>
            <a:lvl9pPr marL="1828800" fontAlgn="base">
              <a:lnSpc>
                <a:spcPct val="90000"/>
              </a:lnSpc>
              <a:spcBef>
                <a:spcPct val="0"/>
              </a:spcBef>
              <a:spcAft>
                <a:spcPct val="0"/>
              </a:spcAft>
              <a:defRPr sz="4400"/>
            </a:lvl9pPr>
          </a:lstStyle>
          <a:p>
            <a:r>
              <a:rPr lang="en-US" altLang="zh-CN">
                <a:solidFill>
                  <a:schemeClr val="accent1"/>
                </a:solidFill>
                <a:ea typeface="黑体" panose="02010609060101010101" charset="-122"/>
              </a:rPr>
              <a:t>4 Main </a:t>
            </a:r>
            <a:r>
              <a:rPr lang="en-US" altLang="zh-CN" err="1">
                <a:solidFill>
                  <a:schemeClr val="accent1"/>
                </a:solidFill>
                <a:ea typeface="黑体" panose="02010609060101010101" charset="-122"/>
              </a:rPr>
              <a:t>funCtion</a:t>
            </a:r>
            <a:endParaRPr lang="en-US" altLang="zh-CN" err="1">
              <a:solidFill>
                <a:schemeClr val="accent1"/>
              </a:solidFill>
              <a:ea typeface="黑体" panose="02010609060101010101" charset="-122"/>
              <a:cs typeface="Arial" panose="020B0604020202020204"/>
            </a:endParaRPr>
          </a:p>
        </p:txBody>
      </p:sp>
      <p:sp>
        <p:nvSpPr>
          <p:cNvPr id="2" name="矩形 1"/>
          <p:cNvSpPr/>
          <p:nvPr>
            <p:custDataLst>
              <p:tags r:id="rId31"/>
            </p:custDataLst>
          </p:nvPr>
        </p:nvSpPr>
        <p:spPr>
          <a:xfrm>
            <a:off x="743902" y="2112645"/>
            <a:ext cx="579755" cy="35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rmAutofit lnSpcReduction="10000"/>
          </a:bodyPr>
          <a:lstStyle/>
          <a:p>
            <a:pPr lvl="0" algn="ctr" fontAlgn="auto">
              <a:lnSpc>
                <a:spcPct val="120000"/>
              </a:lnSpc>
              <a:buClr>
                <a:prstClr val="white"/>
              </a:buClr>
            </a:pPr>
            <a:r>
              <a:rPr lang="en-US" altLang="zh-CN" sz="1600" b="1">
                <a:solidFill>
                  <a:schemeClr val="bg1"/>
                </a:solidFill>
                <a:latin typeface="Arial" panose="020B0604020202020204" pitchFamily="34" charset="0"/>
                <a:ea typeface="微软雅黑" panose="020B0503020204020204" charset="-122"/>
                <a:sym typeface="Arial" panose="020B0604020202020204" pitchFamily="34" charset="0"/>
              </a:rPr>
              <a:t>01</a:t>
            </a:r>
          </a:p>
        </p:txBody>
      </p:sp>
      <p:sp>
        <p:nvSpPr>
          <p:cNvPr id="3" name="矩形 2"/>
          <p:cNvSpPr/>
          <p:nvPr>
            <p:custDataLst>
              <p:tags r:id="rId32"/>
            </p:custDataLst>
          </p:nvPr>
        </p:nvSpPr>
        <p:spPr>
          <a:xfrm>
            <a:off x="743902" y="3068955"/>
            <a:ext cx="579755" cy="35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rmAutofit lnSpcReduction="10000"/>
          </a:bodyPr>
          <a:lstStyle/>
          <a:p>
            <a:pPr lvl="0" algn="ctr" fontAlgn="auto">
              <a:lnSpc>
                <a:spcPct val="120000"/>
              </a:lnSpc>
              <a:buClr>
                <a:prstClr val="white"/>
              </a:buClr>
            </a:pPr>
            <a:r>
              <a:rPr lang="en-US" altLang="zh-CN" sz="1600" b="1">
                <a:solidFill>
                  <a:schemeClr val="bg1"/>
                </a:solidFill>
                <a:latin typeface="Arial" panose="020B0604020202020204" pitchFamily="34" charset="0"/>
                <a:ea typeface="微软雅黑" panose="020B0503020204020204" charset="-122"/>
                <a:sym typeface="Arial" panose="020B0604020202020204" pitchFamily="34" charset="0"/>
              </a:rPr>
              <a:t>02</a:t>
            </a:r>
          </a:p>
        </p:txBody>
      </p:sp>
      <p:sp>
        <p:nvSpPr>
          <p:cNvPr id="16" name="矩形 15"/>
          <p:cNvSpPr/>
          <p:nvPr>
            <p:custDataLst>
              <p:tags r:id="rId33"/>
            </p:custDataLst>
          </p:nvPr>
        </p:nvSpPr>
        <p:spPr>
          <a:xfrm>
            <a:off x="743902" y="4064000"/>
            <a:ext cx="579755" cy="35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rmAutofit lnSpcReduction="10000"/>
          </a:bodyPr>
          <a:lstStyle/>
          <a:p>
            <a:pPr lvl="0" algn="ctr" fontAlgn="auto">
              <a:lnSpc>
                <a:spcPct val="120000"/>
              </a:lnSpc>
              <a:buClr>
                <a:prstClr val="white"/>
              </a:buClr>
            </a:pPr>
            <a:r>
              <a:rPr lang="en-US" altLang="zh-CN" sz="1600" b="1">
                <a:solidFill>
                  <a:schemeClr val="bg1"/>
                </a:solidFill>
                <a:latin typeface="Arial" panose="020B0604020202020204" pitchFamily="34" charset="0"/>
                <a:ea typeface="微软雅黑" panose="020B0503020204020204" charset="-122"/>
                <a:sym typeface="Arial" panose="020B0604020202020204" pitchFamily="34" charset="0"/>
              </a:rPr>
              <a:t>03</a:t>
            </a:r>
          </a:p>
        </p:txBody>
      </p:sp>
      <p:sp>
        <p:nvSpPr>
          <p:cNvPr id="5" name="矩形 4"/>
          <p:cNvSpPr/>
          <p:nvPr>
            <p:custDataLst>
              <p:tags r:id="rId34"/>
            </p:custDataLst>
          </p:nvPr>
        </p:nvSpPr>
        <p:spPr>
          <a:xfrm>
            <a:off x="743902" y="5132705"/>
            <a:ext cx="579755" cy="35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rmAutofit lnSpcReduction="10000"/>
          </a:bodyPr>
          <a:lstStyle/>
          <a:p>
            <a:pPr lvl="0" algn="ctr" fontAlgn="auto">
              <a:lnSpc>
                <a:spcPct val="120000"/>
              </a:lnSpc>
              <a:buClr>
                <a:prstClr val="white"/>
              </a:buClr>
            </a:pPr>
            <a:r>
              <a:rPr lang="en-US" altLang="zh-CN" sz="1600" b="1">
                <a:solidFill>
                  <a:schemeClr val="bg1"/>
                </a:solidFill>
                <a:latin typeface="Arial" panose="020B0604020202020204" pitchFamily="34" charset="0"/>
                <a:ea typeface="微软雅黑" panose="020B0503020204020204" charset="-122"/>
                <a:sym typeface="Arial" panose="020B0604020202020204" pitchFamily="34" charset="0"/>
              </a:rPr>
              <a:t>04</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ppt_x"/>
                                          </p:val>
                                        </p:tav>
                                        <p:tav tm="100000">
                                          <p:val>
                                            <p:strVal val="#ppt_x"/>
                                          </p:val>
                                        </p:tav>
                                      </p:tavLst>
                                    </p:anim>
                                    <p:anim calcmode="lin" valueType="num">
                                      <p:cBhvr additive="base">
                                        <p:cTn id="8" dur="500" fill="hold"/>
                                        <p:tgtEl>
                                          <p:spTgt spid="2969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701"/>
                                        </p:tgtEl>
                                        <p:attrNameLst>
                                          <p:attrName>style.visibility</p:attrName>
                                        </p:attrNameLst>
                                      </p:cBhvr>
                                      <p:to>
                                        <p:strVal val="visible"/>
                                      </p:to>
                                    </p:set>
                                    <p:anim calcmode="lin" valueType="num">
                                      <p:cBhvr additive="base">
                                        <p:cTn id="31" dur="500" fill="hold"/>
                                        <p:tgtEl>
                                          <p:spTgt spid="29701"/>
                                        </p:tgtEl>
                                        <p:attrNameLst>
                                          <p:attrName>ppt_x</p:attrName>
                                        </p:attrNameLst>
                                      </p:cBhvr>
                                      <p:tavLst>
                                        <p:tav tm="0">
                                          <p:val>
                                            <p:strVal val="#ppt_x"/>
                                          </p:val>
                                        </p:tav>
                                        <p:tav tm="100000">
                                          <p:val>
                                            <p:strVal val="#ppt_x"/>
                                          </p:val>
                                        </p:tav>
                                      </p:tavLst>
                                    </p:anim>
                                    <p:anim calcmode="lin" valueType="num">
                                      <p:cBhvr additive="base">
                                        <p:cTn id="32" dur="500" fill="hold"/>
                                        <p:tgtEl>
                                          <p:spTgt spid="2970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700"/>
                                        </p:tgtEl>
                                        <p:attrNameLst>
                                          <p:attrName>style.visibility</p:attrName>
                                        </p:attrNameLst>
                                      </p:cBhvr>
                                      <p:to>
                                        <p:strVal val="visible"/>
                                      </p:to>
                                    </p:set>
                                    <p:anim calcmode="lin" valueType="num">
                                      <p:cBhvr additive="base">
                                        <p:cTn id="35" dur="500" fill="hold"/>
                                        <p:tgtEl>
                                          <p:spTgt spid="29700"/>
                                        </p:tgtEl>
                                        <p:attrNameLst>
                                          <p:attrName>ppt_x</p:attrName>
                                        </p:attrNameLst>
                                      </p:cBhvr>
                                      <p:tavLst>
                                        <p:tav tm="0">
                                          <p:val>
                                            <p:strVal val="#ppt_x"/>
                                          </p:val>
                                        </p:tav>
                                        <p:tav tm="100000">
                                          <p:val>
                                            <p:strVal val="#ppt_x"/>
                                          </p:val>
                                        </p:tav>
                                      </p:tavLst>
                                    </p:anim>
                                    <p:anim calcmode="lin" valueType="num">
                                      <p:cBhvr additive="base">
                                        <p:cTn id="36" dur="500" fill="hold"/>
                                        <p:tgtEl>
                                          <p:spTgt spid="2970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9702"/>
                                        </p:tgtEl>
                                        <p:attrNameLst>
                                          <p:attrName>style.visibility</p:attrName>
                                        </p:attrNameLst>
                                      </p:cBhvr>
                                      <p:to>
                                        <p:strVal val="visible"/>
                                      </p:to>
                                    </p:set>
                                    <p:anim calcmode="lin" valueType="num">
                                      <p:cBhvr additive="base">
                                        <p:cTn id="41" dur="500" fill="hold"/>
                                        <p:tgtEl>
                                          <p:spTgt spid="29702"/>
                                        </p:tgtEl>
                                        <p:attrNameLst>
                                          <p:attrName>ppt_x</p:attrName>
                                        </p:attrNameLst>
                                      </p:cBhvr>
                                      <p:tavLst>
                                        <p:tav tm="0">
                                          <p:val>
                                            <p:strVal val="#ppt_x"/>
                                          </p:val>
                                        </p:tav>
                                        <p:tav tm="100000">
                                          <p:val>
                                            <p:strVal val="#ppt_x"/>
                                          </p:val>
                                        </p:tav>
                                      </p:tavLst>
                                    </p:anim>
                                    <p:anim calcmode="lin" valueType="num">
                                      <p:cBhvr additive="base">
                                        <p:cTn id="42" dur="500" fill="hold"/>
                                        <p:tgtEl>
                                          <p:spTgt spid="2970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9704"/>
                                        </p:tgtEl>
                                        <p:attrNameLst>
                                          <p:attrName>style.visibility</p:attrName>
                                        </p:attrNameLst>
                                      </p:cBhvr>
                                      <p:to>
                                        <p:strVal val="visible"/>
                                      </p:to>
                                    </p:set>
                                    <p:anim calcmode="lin" valueType="num">
                                      <p:cBhvr additive="base">
                                        <p:cTn id="45" dur="500" fill="hold"/>
                                        <p:tgtEl>
                                          <p:spTgt spid="29704"/>
                                        </p:tgtEl>
                                        <p:attrNameLst>
                                          <p:attrName>ppt_x</p:attrName>
                                        </p:attrNameLst>
                                      </p:cBhvr>
                                      <p:tavLst>
                                        <p:tav tm="0">
                                          <p:val>
                                            <p:strVal val="#ppt_x"/>
                                          </p:val>
                                        </p:tav>
                                        <p:tav tm="100000">
                                          <p:val>
                                            <p:strVal val="#ppt_x"/>
                                          </p:val>
                                        </p:tav>
                                      </p:tavLst>
                                    </p:anim>
                                    <p:anim calcmode="lin" valueType="num">
                                      <p:cBhvr additive="base">
                                        <p:cTn id="46" dur="500" fill="hold"/>
                                        <p:tgtEl>
                                          <p:spTgt spid="2970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ppt_x"/>
                                          </p:val>
                                        </p:tav>
                                        <p:tav tm="100000">
                                          <p:val>
                                            <p:strVal val="#ppt_x"/>
                                          </p:val>
                                        </p:tav>
                                      </p:tavLst>
                                    </p:anim>
                                    <p:anim calcmode="lin" valueType="num">
                                      <p:cBhvr additive="base">
                                        <p:cTn id="62" dur="500" fill="hold"/>
                                        <p:tgtEl>
                                          <p:spTgt spid="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9703"/>
                                        </p:tgtEl>
                                        <p:attrNameLst>
                                          <p:attrName>style.visibility</p:attrName>
                                        </p:attrNameLst>
                                      </p:cBhvr>
                                      <p:to>
                                        <p:strVal val="visible"/>
                                      </p:to>
                                    </p:set>
                                    <p:anim calcmode="lin" valueType="num">
                                      <p:cBhvr additive="base">
                                        <p:cTn id="65" dur="500" fill="hold"/>
                                        <p:tgtEl>
                                          <p:spTgt spid="29703"/>
                                        </p:tgtEl>
                                        <p:attrNameLst>
                                          <p:attrName>ppt_x</p:attrName>
                                        </p:attrNameLst>
                                      </p:cBhvr>
                                      <p:tavLst>
                                        <p:tav tm="0">
                                          <p:val>
                                            <p:strVal val="#ppt_x"/>
                                          </p:val>
                                        </p:tav>
                                        <p:tav tm="100000">
                                          <p:val>
                                            <p:strVal val="#ppt_x"/>
                                          </p:val>
                                        </p:tav>
                                      </p:tavLst>
                                    </p:anim>
                                    <p:anim calcmode="lin" valueType="num">
                                      <p:cBhvr additive="base">
                                        <p:cTn id="66" dur="500" fill="hold"/>
                                        <p:tgtEl>
                                          <p:spTgt spid="2970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9708"/>
                                        </p:tgtEl>
                                        <p:attrNameLst>
                                          <p:attrName>style.visibility</p:attrName>
                                        </p:attrNameLst>
                                      </p:cBhvr>
                                      <p:to>
                                        <p:strVal val="visible"/>
                                      </p:to>
                                    </p:set>
                                    <p:anim calcmode="lin" valueType="num">
                                      <p:cBhvr additive="base">
                                        <p:cTn id="71" dur="500" fill="hold"/>
                                        <p:tgtEl>
                                          <p:spTgt spid="29708"/>
                                        </p:tgtEl>
                                        <p:attrNameLst>
                                          <p:attrName>ppt_x</p:attrName>
                                        </p:attrNameLst>
                                      </p:cBhvr>
                                      <p:tavLst>
                                        <p:tav tm="0">
                                          <p:val>
                                            <p:strVal val="#ppt_x"/>
                                          </p:val>
                                        </p:tav>
                                        <p:tav tm="100000">
                                          <p:val>
                                            <p:strVal val="#ppt_x"/>
                                          </p:val>
                                        </p:tav>
                                      </p:tavLst>
                                    </p:anim>
                                    <p:anim calcmode="lin" valueType="num">
                                      <p:cBhvr additive="base">
                                        <p:cTn id="72" dur="500" fill="hold"/>
                                        <p:tgtEl>
                                          <p:spTgt spid="2970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9717"/>
                                        </p:tgtEl>
                                        <p:attrNameLst>
                                          <p:attrName>style.visibility</p:attrName>
                                        </p:attrNameLst>
                                      </p:cBhvr>
                                      <p:to>
                                        <p:strVal val="visible"/>
                                      </p:to>
                                    </p:set>
                                    <p:anim calcmode="lin" valueType="num">
                                      <p:cBhvr additive="base">
                                        <p:cTn id="75" dur="500" fill="hold"/>
                                        <p:tgtEl>
                                          <p:spTgt spid="29717"/>
                                        </p:tgtEl>
                                        <p:attrNameLst>
                                          <p:attrName>ppt_x</p:attrName>
                                        </p:attrNameLst>
                                      </p:cBhvr>
                                      <p:tavLst>
                                        <p:tav tm="0">
                                          <p:val>
                                            <p:strVal val="#ppt_x"/>
                                          </p:val>
                                        </p:tav>
                                        <p:tav tm="100000">
                                          <p:val>
                                            <p:strVal val="#ppt_x"/>
                                          </p:val>
                                        </p:tav>
                                      </p:tavLst>
                                    </p:anim>
                                    <p:anim calcmode="lin" valueType="num">
                                      <p:cBhvr additive="base">
                                        <p:cTn id="76" dur="500" fill="hold"/>
                                        <p:tgtEl>
                                          <p:spTgt spid="2971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500" fill="hold"/>
                                        <p:tgtEl>
                                          <p:spTgt spid="12"/>
                                        </p:tgtEl>
                                        <p:attrNameLst>
                                          <p:attrName>ppt_x</p:attrName>
                                        </p:attrNameLst>
                                      </p:cBhvr>
                                      <p:tavLst>
                                        <p:tav tm="0">
                                          <p:val>
                                            <p:strVal val="#ppt_x"/>
                                          </p:val>
                                        </p:tav>
                                        <p:tav tm="100000">
                                          <p:val>
                                            <p:strVal val="#ppt_x"/>
                                          </p:val>
                                        </p:tav>
                                      </p:tavLst>
                                    </p:anim>
                                    <p:anim calcmode="lin" valueType="num">
                                      <p:cBhvr additive="base">
                                        <p:cTn id="80" dur="500" fill="hold"/>
                                        <p:tgtEl>
                                          <p:spTgt spid="1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ppt_x"/>
                                          </p:val>
                                        </p:tav>
                                        <p:tav tm="100000">
                                          <p:val>
                                            <p:strVal val="#ppt_x"/>
                                          </p:val>
                                        </p:tav>
                                      </p:tavLst>
                                    </p:anim>
                                    <p:anim calcmode="lin" valueType="num">
                                      <p:cBhvr additive="base">
                                        <p:cTn id="84" dur="500" fill="hold"/>
                                        <p:tgtEl>
                                          <p:spTgt spid="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additive="base">
                                        <p:cTn id="91" dur="500" fill="hold"/>
                                        <p:tgtEl>
                                          <p:spTgt spid="16"/>
                                        </p:tgtEl>
                                        <p:attrNameLst>
                                          <p:attrName>ppt_x</p:attrName>
                                        </p:attrNameLst>
                                      </p:cBhvr>
                                      <p:tavLst>
                                        <p:tav tm="0">
                                          <p:val>
                                            <p:strVal val="#ppt_x"/>
                                          </p:val>
                                        </p:tav>
                                        <p:tav tm="100000">
                                          <p:val>
                                            <p:strVal val="#ppt_x"/>
                                          </p:val>
                                        </p:tav>
                                      </p:tavLst>
                                    </p:anim>
                                    <p:anim calcmode="lin" valueType="num">
                                      <p:cBhvr additive="base">
                                        <p:cTn id="92" dur="500" fill="hold"/>
                                        <p:tgtEl>
                                          <p:spTgt spid="1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9710"/>
                                        </p:tgtEl>
                                        <p:attrNameLst>
                                          <p:attrName>style.visibility</p:attrName>
                                        </p:attrNameLst>
                                      </p:cBhvr>
                                      <p:to>
                                        <p:strVal val="visible"/>
                                      </p:to>
                                    </p:set>
                                    <p:anim calcmode="lin" valueType="num">
                                      <p:cBhvr additive="base">
                                        <p:cTn id="95" dur="500" fill="hold"/>
                                        <p:tgtEl>
                                          <p:spTgt spid="29710"/>
                                        </p:tgtEl>
                                        <p:attrNameLst>
                                          <p:attrName>ppt_x</p:attrName>
                                        </p:attrNameLst>
                                      </p:cBhvr>
                                      <p:tavLst>
                                        <p:tav tm="0">
                                          <p:val>
                                            <p:strVal val="#ppt_x"/>
                                          </p:val>
                                        </p:tav>
                                        <p:tav tm="100000">
                                          <p:val>
                                            <p:strVal val="#ppt_x"/>
                                          </p:val>
                                        </p:tav>
                                      </p:tavLst>
                                    </p:anim>
                                    <p:anim calcmode="lin" valueType="num">
                                      <p:cBhvr additive="base">
                                        <p:cTn id="96" dur="500" fill="hold"/>
                                        <p:tgtEl>
                                          <p:spTgt spid="2971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9709"/>
                                        </p:tgtEl>
                                        <p:attrNameLst>
                                          <p:attrName>style.visibility</p:attrName>
                                        </p:attrNameLst>
                                      </p:cBhvr>
                                      <p:to>
                                        <p:strVal val="visible"/>
                                      </p:to>
                                    </p:set>
                                    <p:anim calcmode="lin" valueType="num">
                                      <p:cBhvr additive="base">
                                        <p:cTn id="99" dur="500" fill="hold"/>
                                        <p:tgtEl>
                                          <p:spTgt spid="29709"/>
                                        </p:tgtEl>
                                        <p:attrNameLst>
                                          <p:attrName>ppt_x</p:attrName>
                                        </p:attrNameLst>
                                      </p:cBhvr>
                                      <p:tavLst>
                                        <p:tav tm="0">
                                          <p:val>
                                            <p:strVal val="#ppt_x"/>
                                          </p:val>
                                        </p:tav>
                                        <p:tav tm="100000">
                                          <p:val>
                                            <p:strVal val="#ppt_x"/>
                                          </p:val>
                                        </p:tav>
                                      </p:tavLst>
                                    </p:anim>
                                    <p:anim calcmode="lin" valueType="num">
                                      <p:cBhvr additive="base">
                                        <p:cTn id="100" dur="500" fill="hold"/>
                                        <p:tgtEl>
                                          <p:spTgt spid="2970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9705"/>
                                        </p:tgtEl>
                                        <p:attrNameLst>
                                          <p:attrName>style.visibility</p:attrName>
                                        </p:attrNameLst>
                                      </p:cBhvr>
                                      <p:to>
                                        <p:strVal val="visible"/>
                                      </p:to>
                                    </p:set>
                                    <p:anim calcmode="lin" valueType="num">
                                      <p:cBhvr additive="base">
                                        <p:cTn id="105" dur="500" fill="hold"/>
                                        <p:tgtEl>
                                          <p:spTgt spid="29705"/>
                                        </p:tgtEl>
                                        <p:attrNameLst>
                                          <p:attrName>ppt_x</p:attrName>
                                        </p:attrNameLst>
                                      </p:cBhvr>
                                      <p:tavLst>
                                        <p:tav tm="0">
                                          <p:val>
                                            <p:strVal val="#ppt_x"/>
                                          </p:val>
                                        </p:tav>
                                        <p:tav tm="100000">
                                          <p:val>
                                            <p:strVal val="#ppt_x"/>
                                          </p:val>
                                        </p:tav>
                                      </p:tavLst>
                                    </p:anim>
                                    <p:anim calcmode="lin" valueType="num">
                                      <p:cBhvr additive="base">
                                        <p:cTn id="106" dur="500" fill="hold"/>
                                        <p:tgtEl>
                                          <p:spTgt spid="29705"/>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2"/>
                                        </p:tgtEl>
                                        <p:attrNameLst>
                                          <p:attrName>style.visibility</p:attrName>
                                        </p:attrNameLst>
                                      </p:cBhvr>
                                      <p:to>
                                        <p:strVal val="visible"/>
                                      </p:to>
                                    </p:set>
                                    <p:anim calcmode="lin" valueType="num">
                                      <p:cBhvr additive="base">
                                        <p:cTn id="109" dur="500" fill="hold"/>
                                        <p:tgtEl>
                                          <p:spTgt spid="22"/>
                                        </p:tgtEl>
                                        <p:attrNameLst>
                                          <p:attrName>ppt_x</p:attrName>
                                        </p:attrNameLst>
                                      </p:cBhvr>
                                      <p:tavLst>
                                        <p:tav tm="0">
                                          <p:val>
                                            <p:strVal val="#ppt_x"/>
                                          </p:val>
                                        </p:tav>
                                        <p:tav tm="100000">
                                          <p:val>
                                            <p:strVal val="#ppt_x"/>
                                          </p:val>
                                        </p:tav>
                                      </p:tavLst>
                                    </p:anim>
                                    <p:anim calcmode="lin" valueType="num">
                                      <p:cBhvr additive="base">
                                        <p:cTn id="110" dur="500" fill="hold"/>
                                        <p:tgtEl>
                                          <p:spTgt spid="22"/>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 calcmode="lin" valueType="num">
                                      <p:cBhvr additive="base">
                                        <p:cTn id="113" dur="500" fill="hold"/>
                                        <p:tgtEl>
                                          <p:spTgt spid="11"/>
                                        </p:tgtEl>
                                        <p:attrNameLst>
                                          <p:attrName>ppt_x</p:attrName>
                                        </p:attrNameLst>
                                      </p:cBhvr>
                                      <p:tavLst>
                                        <p:tav tm="0">
                                          <p:val>
                                            <p:strVal val="#ppt_x"/>
                                          </p:val>
                                        </p:tav>
                                        <p:tav tm="100000">
                                          <p:val>
                                            <p:strVal val="#ppt_x"/>
                                          </p:val>
                                        </p:tav>
                                      </p:tavLst>
                                    </p:anim>
                                    <p:anim calcmode="lin" valueType="num">
                                      <p:cBhvr additive="base">
                                        <p:cTn id="114" dur="500" fill="hold"/>
                                        <p:tgtEl>
                                          <p:spTgt spid="11"/>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
                                        </p:tgtEl>
                                        <p:attrNameLst>
                                          <p:attrName>style.visibility</p:attrName>
                                        </p:attrNameLst>
                                      </p:cBhvr>
                                      <p:to>
                                        <p:strVal val="visible"/>
                                      </p:to>
                                    </p:set>
                                    <p:anim calcmode="lin" valueType="num">
                                      <p:cBhvr additive="base">
                                        <p:cTn id="117" dur="500" fill="hold"/>
                                        <p:tgtEl>
                                          <p:spTgt spid="4"/>
                                        </p:tgtEl>
                                        <p:attrNameLst>
                                          <p:attrName>ppt_x</p:attrName>
                                        </p:attrNameLst>
                                      </p:cBhvr>
                                      <p:tavLst>
                                        <p:tav tm="0">
                                          <p:val>
                                            <p:strVal val="#ppt_x"/>
                                          </p:val>
                                        </p:tav>
                                        <p:tav tm="100000">
                                          <p:val>
                                            <p:strVal val="#ppt_x"/>
                                          </p:val>
                                        </p:tav>
                                      </p:tavLst>
                                    </p:anim>
                                    <p:anim calcmode="lin" valueType="num">
                                      <p:cBhvr additive="base">
                                        <p:cTn id="118" dur="500" fill="hold"/>
                                        <p:tgtEl>
                                          <p:spTgt spid="4"/>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3"/>
                                        </p:tgtEl>
                                        <p:attrNameLst>
                                          <p:attrName>style.visibility</p:attrName>
                                        </p:attrNameLst>
                                      </p:cBhvr>
                                      <p:to>
                                        <p:strVal val="visible"/>
                                      </p:to>
                                    </p:set>
                                    <p:anim calcmode="lin" valueType="num">
                                      <p:cBhvr additive="base">
                                        <p:cTn id="121" dur="500" fill="hold"/>
                                        <p:tgtEl>
                                          <p:spTgt spid="33"/>
                                        </p:tgtEl>
                                        <p:attrNameLst>
                                          <p:attrName>ppt_x</p:attrName>
                                        </p:attrNameLst>
                                      </p:cBhvr>
                                      <p:tavLst>
                                        <p:tav tm="0">
                                          <p:val>
                                            <p:strVal val="#ppt_x"/>
                                          </p:val>
                                        </p:tav>
                                        <p:tav tm="100000">
                                          <p:val>
                                            <p:strVal val="#ppt_x"/>
                                          </p:val>
                                        </p:tav>
                                      </p:tavLst>
                                    </p:anim>
                                    <p:anim calcmode="lin" valueType="num">
                                      <p:cBhvr additive="base">
                                        <p:cTn id="122" dur="500" fill="hold"/>
                                        <p:tgtEl>
                                          <p:spTgt spid="33"/>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5"/>
                                        </p:tgtEl>
                                        <p:attrNameLst>
                                          <p:attrName>style.visibility</p:attrName>
                                        </p:attrNameLst>
                                      </p:cBhvr>
                                      <p:to>
                                        <p:strVal val="visible"/>
                                      </p:to>
                                    </p:set>
                                    <p:anim calcmode="lin" valueType="num">
                                      <p:cBhvr additive="base">
                                        <p:cTn id="125" dur="500" fill="hold"/>
                                        <p:tgtEl>
                                          <p:spTgt spid="5"/>
                                        </p:tgtEl>
                                        <p:attrNameLst>
                                          <p:attrName>ppt_x</p:attrName>
                                        </p:attrNameLst>
                                      </p:cBhvr>
                                      <p:tavLst>
                                        <p:tav tm="0">
                                          <p:val>
                                            <p:strVal val="#ppt_x"/>
                                          </p:val>
                                        </p:tav>
                                        <p:tav tm="100000">
                                          <p:val>
                                            <p:strVal val="#ppt_x"/>
                                          </p:val>
                                        </p:tav>
                                      </p:tavLst>
                                    </p:anim>
                                    <p:anim calcmode="lin" valueType="num">
                                      <p:cBhvr additive="base">
                                        <p:cTn id="1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9707"/>
                                        </p:tgtEl>
                                        <p:attrNameLst>
                                          <p:attrName>style.visibility</p:attrName>
                                        </p:attrNameLst>
                                      </p:cBhvr>
                                      <p:to>
                                        <p:strVal val="visible"/>
                                      </p:to>
                                    </p:set>
                                    <p:anim calcmode="lin" valueType="num">
                                      <p:cBhvr additive="base">
                                        <p:cTn id="131" dur="500" fill="hold"/>
                                        <p:tgtEl>
                                          <p:spTgt spid="29707"/>
                                        </p:tgtEl>
                                        <p:attrNameLst>
                                          <p:attrName>ppt_x</p:attrName>
                                        </p:attrNameLst>
                                      </p:cBhvr>
                                      <p:tavLst>
                                        <p:tav tm="0">
                                          <p:val>
                                            <p:strVal val="#ppt_x"/>
                                          </p:val>
                                        </p:tav>
                                        <p:tav tm="100000">
                                          <p:val>
                                            <p:strVal val="#ppt_x"/>
                                          </p:val>
                                        </p:tav>
                                      </p:tavLst>
                                    </p:anim>
                                    <p:anim calcmode="lin" valueType="num">
                                      <p:cBhvr additive="base">
                                        <p:cTn id="132" dur="500" fill="hold"/>
                                        <p:tgtEl>
                                          <p:spTgt spid="29707"/>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29706"/>
                                        </p:tgtEl>
                                        <p:attrNameLst>
                                          <p:attrName>style.visibility</p:attrName>
                                        </p:attrNameLst>
                                      </p:cBhvr>
                                      <p:to>
                                        <p:strVal val="visible"/>
                                      </p:to>
                                    </p:set>
                                    <p:anim calcmode="lin" valueType="num">
                                      <p:cBhvr additive="base">
                                        <p:cTn id="135" dur="500" fill="hold"/>
                                        <p:tgtEl>
                                          <p:spTgt spid="29706"/>
                                        </p:tgtEl>
                                        <p:attrNameLst>
                                          <p:attrName>ppt_x</p:attrName>
                                        </p:attrNameLst>
                                      </p:cBhvr>
                                      <p:tavLst>
                                        <p:tav tm="0">
                                          <p:val>
                                            <p:strVal val="#ppt_x"/>
                                          </p:val>
                                        </p:tav>
                                        <p:tav tm="100000">
                                          <p:val>
                                            <p:strVal val="#ppt_x"/>
                                          </p:val>
                                        </p:tav>
                                      </p:tavLst>
                                    </p:anim>
                                    <p:anim calcmode="lin" valueType="num">
                                      <p:cBhvr additive="base">
                                        <p:cTn id="136" dur="500" fill="hold"/>
                                        <p:tgtEl>
                                          <p:spTgt spid="297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699" grpId="1" animBg="1"/>
      <p:bldP spid="29700" grpId="0" animBg="1"/>
      <p:bldP spid="29700" grpId="1" animBg="1"/>
      <p:bldP spid="29701" grpId="0" animBg="1"/>
      <p:bldP spid="29701" grpId="1" animBg="1"/>
      <p:bldP spid="29702" grpId="0" animBg="1"/>
      <p:bldP spid="29702" grpId="1" animBg="1"/>
      <p:bldP spid="29703" grpId="0" animBg="1"/>
      <p:bldP spid="29703" grpId="1" animBg="1"/>
      <p:bldP spid="29704" grpId="0" animBg="1"/>
      <p:bldP spid="29704" grpId="1" animBg="1"/>
      <p:bldP spid="29705" grpId="0" animBg="1"/>
      <p:bldP spid="29705" grpId="1" animBg="1"/>
      <p:bldP spid="29706" grpId="0" animBg="1"/>
      <p:bldP spid="29706" grpId="1" animBg="1"/>
      <p:bldP spid="29707" grpId="0" animBg="1"/>
      <p:bldP spid="29707" grpId="1" animBg="1"/>
      <p:bldP spid="29708" grpId="0" animBg="1"/>
      <p:bldP spid="29708" grpId="1" animBg="1"/>
      <p:bldP spid="29709" grpId="0" animBg="1"/>
      <p:bldP spid="29709" grpId="1" animBg="1"/>
      <p:bldP spid="29710" grpId="0" animBg="1"/>
      <p:bldP spid="29710" grpId="1" animBg="1"/>
      <p:bldP spid="19" grpId="0" animBg="1"/>
      <p:bldP spid="19" grpId="1" animBg="1"/>
      <p:bldP spid="20" grpId="0" animBg="1"/>
      <p:bldP spid="20" grpId="1" animBg="1"/>
      <p:bldP spid="29717" grpId="0" animBg="1"/>
      <p:bldP spid="29717" grpId="1" animBg="1"/>
      <p:bldP spid="22" grpId="0" animBg="1"/>
      <p:bldP spid="22" grpId="1" animBg="1"/>
      <p:bldP spid="9" grpId="0"/>
      <p:bldP spid="9" grpId="1"/>
      <p:bldP spid="10" grpId="0"/>
      <p:bldP spid="10" grpId="1"/>
      <p:bldP spid="11" grpId="0"/>
      <p:bldP spid="11" grpId="1"/>
      <p:bldP spid="12" grpId="0"/>
      <p:bldP spid="12" grpId="1"/>
      <p:bldP spid="13" grpId="0"/>
      <p:bldP spid="13" grpId="1"/>
      <p:bldP spid="14" grpId="0"/>
      <p:bldP spid="14" grpId="1"/>
      <p:bldP spid="8" grpId="0"/>
      <p:bldP spid="8" grpId="1"/>
      <p:bldP spid="6" grpId="0"/>
      <p:bldP spid="6" grpId="1"/>
      <p:bldP spid="32" grpId="0"/>
      <p:bldP spid="32" grpId="1"/>
      <p:bldP spid="4" grpId="0"/>
      <p:bldP spid="4" grpId="1"/>
      <p:bldP spid="33" grpId="0"/>
      <p:bldP spid="33" grpId="1"/>
      <p:bldP spid="2" grpId="0" animBg="1"/>
      <p:bldP spid="2" grpId="1" animBg="1"/>
      <p:bldP spid="3" grpId="0" animBg="1"/>
      <p:bldP spid="3" grpId="1" animBg="1"/>
      <p:bldP spid="16" grpId="0" animBg="1"/>
      <p:bldP spid="16" grpId="1" animBg="1"/>
      <p:bldP spid="5" grpId="0" animBg="1"/>
      <p:bldP spid="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12395" y="114935"/>
            <a:ext cx="12093575" cy="669734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8" name="矩形 7"/>
          <p:cNvSpPr/>
          <p:nvPr>
            <p:custDataLst>
              <p:tags r:id="rId3"/>
            </p:custDataLst>
          </p:nvPr>
        </p:nvSpPr>
        <p:spPr bwMode="auto">
          <a:xfrm>
            <a:off x="407670" y="4018280"/>
            <a:ext cx="1874520" cy="163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t" anchorCtr="0">
            <a:normAutofit fontScale="90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600" b="1" spc="150">
                <a:solidFill>
                  <a:schemeClr val="tx1">
                    <a:lumMod val="85000"/>
                    <a:lumOff val="15000"/>
                  </a:schemeClr>
                </a:solidFill>
                <a:latin typeface="Arial"/>
                <a:ea typeface="微软雅黑"/>
              </a:rPr>
              <a:t>1.C</a:t>
            </a:r>
            <a:r>
              <a:rPr lang="zh-CN" altLang="en-US" sz="1600" b="1" spc="150">
                <a:solidFill>
                  <a:schemeClr val="tx1">
                    <a:lumMod val="85000"/>
                    <a:lumOff val="15000"/>
                  </a:schemeClr>
                </a:solidFill>
                <a:latin typeface="Arial"/>
                <a:ea typeface="微软雅黑"/>
              </a:rPr>
              <a:t>ompletely operational at least 95% availability</a:t>
            </a:r>
            <a:endParaRPr lang="zh-CN" altLang="en-US" sz="1600" b="1" spc="150">
              <a:solidFill>
                <a:schemeClr val="tx1">
                  <a:lumMod val="85000"/>
                  <a:lumOff val="15000"/>
                </a:schemeClr>
              </a:solidFill>
              <a:latin typeface="Arial" panose="020B0604020202020204" pitchFamily="34" charset="0"/>
              <a:ea typeface="微软雅黑" panose="020B0503020204020204" charset="-122"/>
            </a:endParaRPr>
          </a:p>
          <a:p>
            <a:pPr algn="l">
              <a:lnSpc>
                <a:spcPct val="120000"/>
              </a:lnSpc>
            </a:pPr>
            <a:endParaRPr lang="zh-CN" altLang="en-US" sz="1600" b="1" spc="150">
              <a:solidFill>
                <a:schemeClr val="tx1">
                  <a:lumMod val="85000"/>
                  <a:lumOff val="15000"/>
                </a:schemeClr>
              </a:solidFill>
              <a:latin typeface="Arial" panose="020B0604020202020204" pitchFamily="34" charset="0"/>
              <a:ea typeface="微软雅黑" panose="020B0503020204020204" charset="-122"/>
            </a:endParaRPr>
          </a:p>
          <a:p>
            <a:pPr algn="l">
              <a:lnSpc>
                <a:spcPct val="120000"/>
              </a:lnSpc>
            </a:pPr>
            <a:r>
              <a:rPr lang="en-US" altLang="zh-CN" sz="1600" b="1" spc="150">
                <a:solidFill>
                  <a:schemeClr val="tx1">
                    <a:lumMod val="85000"/>
                    <a:lumOff val="15000"/>
                  </a:schemeClr>
                </a:solidFill>
                <a:latin typeface="Arial"/>
                <a:ea typeface="微软雅黑"/>
              </a:rPr>
              <a:t>2.N</a:t>
            </a:r>
            <a:r>
              <a:rPr lang="zh-CN" altLang="en-US" sz="1600" b="1" spc="150">
                <a:solidFill>
                  <a:schemeClr val="tx1">
                    <a:lumMod val="85000"/>
                    <a:lumOff val="15000"/>
                  </a:schemeClr>
                </a:solidFill>
                <a:latin typeface="Arial"/>
                <a:ea typeface="微软雅黑"/>
              </a:rPr>
              <a:t>ot lose any individual data</a:t>
            </a:r>
          </a:p>
        </p:txBody>
      </p:sp>
      <p:sp>
        <p:nvSpPr>
          <p:cNvPr id="5" name="矩形 4"/>
          <p:cNvSpPr/>
          <p:nvPr>
            <p:custDataLst>
              <p:tags r:id="rId4"/>
            </p:custDataLst>
          </p:nvPr>
        </p:nvSpPr>
        <p:spPr>
          <a:xfrm>
            <a:off x="457835" y="1415415"/>
            <a:ext cx="1935480" cy="2463165"/>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lang="zh-CN" altLang="en-US" sz="2000" b="1">
              <a:solidFill>
                <a:schemeClr val="bg1"/>
              </a:solidFill>
            </a:endParaRPr>
          </a:p>
        </p:txBody>
      </p:sp>
      <p:sp>
        <p:nvSpPr>
          <p:cNvPr id="7" name="文本框 6"/>
          <p:cNvSpPr txBox="1"/>
          <p:nvPr>
            <p:custDataLst>
              <p:tags r:id="rId5"/>
            </p:custDataLst>
          </p:nvPr>
        </p:nvSpPr>
        <p:spPr bwMode="auto">
          <a:xfrm>
            <a:off x="363220" y="2961005"/>
            <a:ext cx="216154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b"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20000"/>
              </a:lnSpc>
              <a:spcBef>
                <a:spcPct val="0"/>
              </a:spcBef>
              <a:buFontTx/>
              <a:buNone/>
            </a:pPr>
            <a:r>
              <a:rPr lang="zh-CN" altLang="en-US" sz="2400" b="1" spc="300">
                <a:solidFill>
                  <a:schemeClr val="bg1"/>
                </a:solidFill>
                <a:latin typeface="Arial" panose="020B0604020202020204" pitchFamily="34" charset="0"/>
                <a:ea typeface="微软雅黑" panose="020B0503020204020204" charset="-122"/>
              </a:rPr>
              <a:t>Reliability</a:t>
            </a:r>
          </a:p>
        </p:txBody>
      </p:sp>
      <p:sp>
        <p:nvSpPr>
          <p:cNvPr id="31" name="任意多边形 30"/>
          <p:cNvSpPr/>
          <p:nvPr>
            <p:custDataLst>
              <p:tags r:id="rId6"/>
            </p:custDataLst>
          </p:nvPr>
        </p:nvSpPr>
        <p:spPr bwMode="auto">
          <a:xfrm>
            <a:off x="1128295" y="2032529"/>
            <a:ext cx="595023" cy="596783"/>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chemeClr val="bg1"/>
          </a:solidFill>
          <a:ln>
            <a:noFill/>
          </a:ln>
        </p:spPr>
        <p:txBody>
          <a:bodyPr wrap="square" lIns="91440" tIns="45720" rIns="91440" bIns="45720" anchor="ctr">
            <a:normAutofit/>
          </a:bodyPr>
          <a:lstStyle/>
          <a:p>
            <a:pPr algn="ctr"/>
            <a:endParaRPr/>
          </a:p>
        </p:txBody>
      </p:sp>
      <p:grpSp>
        <p:nvGrpSpPr>
          <p:cNvPr id="53" name="组合 52"/>
          <p:cNvGrpSpPr/>
          <p:nvPr/>
        </p:nvGrpSpPr>
        <p:grpSpPr>
          <a:xfrm>
            <a:off x="4135755" y="1415415"/>
            <a:ext cx="2081530" cy="4741545"/>
            <a:chOff x="3704" y="2224"/>
            <a:chExt cx="3278" cy="7467"/>
          </a:xfrm>
        </p:grpSpPr>
        <p:sp>
          <p:nvSpPr>
            <p:cNvPr id="11" name="矩形 10"/>
            <p:cNvSpPr/>
            <p:nvPr>
              <p:custDataLst>
                <p:tags r:id="rId29"/>
              </p:custDataLst>
            </p:nvPr>
          </p:nvSpPr>
          <p:spPr>
            <a:xfrm>
              <a:off x="3832" y="2224"/>
              <a:ext cx="2871" cy="3879"/>
            </a:xfrm>
            <a:prstGeom prst="rect">
              <a:avLst/>
            </a:prstGeom>
            <a:solidFill>
              <a:schemeClr val="accent2"/>
            </a:solidFill>
            <a:ln w="6350" cmpd="sng">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lang="zh-CN" altLang="en-US" sz="2000" b="1">
                <a:solidFill>
                  <a:schemeClr val="bg1"/>
                </a:solidFill>
              </a:endParaRPr>
            </a:p>
          </p:txBody>
        </p:sp>
        <p:sp>
          <p:nvSpPr>
            <p:cNvPr id="13" name="文本框 12"/>
            <p:cNvSpPr txBox="1"/>
            <p:nvPr>
              <p:custDataLst>
                <p:tags r:id="rId30"/>
              </p:custDataLst>
            </p:nvPr>
          </p:nvSpPr>
          <p:spPr bwMode="auto">
            <a:xfrm>
              <a:off x="3704" y="4606"/>
              <a:ext cx="3278"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b"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20000"/>
                </a:lnSpc>
                <a:spcBef>
                  <a:spcPct val="0"/>
                </a:spcBef>
                <a:buFontTx/>
                <a:buNone/>
              </a:pPr>
              <a:r>
                <a:rPr lang="zh-CN" altLang="en-US" sz="1600" b="1" spc="300">
                  <a:solidFill>
                    <a:schemeClr val="bg1"/>
                  </a:solidFill>
                  <a:latin typeface="Arial" panose="020B0604020202020204" pitchFamily="34" charset="0"/>
                  <a:ea typeface="微软雅黑" panose="020B0503020204020204" charset="-122"/>
                </a:rPr>
                <a:t>Performance</a:t>
              </a:r>
            </a:p>
          </p:txBody>
        </p:sp>
        <p:sp>
          <p:nvSpPr>
            <p:cNvPr id="32" name="任意多边形 31"/>
            <p:cNvSpPr/>
            <p:nvPr>
              <p:custDataLst>
                <p:tags r:id="rId31"/>
              </p:custDataLst>
            </p:nvPr>
          </p:nvSpPr>
          <p:spPr bwMode="auto">
            <a:xfrm>
              <a:off x="4810" y="3201"/>
              <a:ext cx="937" cy="940"/>
            </a:xfrm>
            <a:custGeom>
              <a:avLst/>
              <a:gdLst>
                <a:gd name="T0" fmla="*/ 186 w 186"/>
                <a:gd name="T1" fmla="*/ 55 h 186"/>
                <a:gd name="T2" fmla="*/ 131 w 186"/>
                <a:gd name="T3" fmla="*/ 0 h 186"/>
                <a:gd name="T4" fmla="*/ 93 w 186"/>
                <a:gd name="T5" fmla="*/ 15 h 186"/>
                <a:gd name="T6" fmla="*/ 55 w 186"/>
                <a:gd name="T7" fmla="*/ 0 h 186"/>
                <a:gd name="T8" fmla="*/ 0 w 186"/>
                <a:gd name="T9" fmla="*/ 55 h 186"/>
                <a:gd name="T10" fmla="*/ 0 w 186"/>
                <a:gd name="T11" fmla="*/ 61 h 186"/>
                <a:gd name="T12" fmla="*/ 93 w 186"/>
                <a:gd name="T13" fmla="*/ 186 h 186"/>
                <a:gd name="T14" fmla="*/ 185 w 186"/>
                <a:gd name="T15" fmla="*/ 61 h 186"/>
                <a:gd name="T16" fmla="*/ 186 w 186"/>
                <a:gd name="T17" fmla="*/ 55 h 186"/>
                <a:gd name="T18" fmla="*/ 177 w 186"/>
                <a:gd name="T19" fmla="*/ 60 h 186"/>
                <a:gd name="T20" fmla="*/ 93 w 186"/>
                <a:gd name="T21" fmla="*/ 177 h 186"/>
                <a:gd name="T22" fmla="*/ 9 w 186"/>
                <a:gd name="T23" fmla="*/ 60 h 186"/>
                <a:gd name="T24" fmla="*/ 8 w 186"/>
                <a:gd name="T25" fmla="*/ 55 h 186"/>
                <a:gd name="T26" fmla="*/ 55 w 186"/>
                <a:gd name="T27" fmla="*/ 9 h 186"/>
                <a:gd name="T28" fmla="*/ 87 w 186"/>
                <a:gd name="T29" fmla="*/ 22 h 186"/>
                <a:gd name="T30" fmla="*/ 91 w 186"/>
                <a:gd name="T31" fmla="*/ 25 h 186"/>
                <a:gd name="T32" fmla="*/ 76 w 186"/>
                <a:gd name="T33" fmla="*/ 59 h 186"/>
                <a:gd name="T34" fmla="*/ 97 w 186"/>
                <a:gd name="T35" fmla="*/ 84 h 186"/>
                <a:gd name="T36" fmla="*/ 80 w 186"/>
                <a:gd name="T37" fmla="*/ 122 h 186"/>
                <a:gd name="T38" fmla="*/ 93 w 186"/>
                <a:gd name="T39" fmla="*/ 144 h 186"/>
                <a:gd name="T40" fmla="*/ 90 w 186"/>
                <a:gd name="T41" fmla="*/ 122 h 186"/>
                <a:gd name="T42" fmla="*/ 106 w 186"/>
                <a:gd name="T43" fmla="*/ 82 h 186"/>
                <a:gd name="T44" fmla="*/ 86 w 186"/>
                <a:gd name="T45" fmla="*/ 58 h 186"/>
                <a:gd name="T46" fmla="*/ 104 w 186"/>
                <a:gd name="T47" fmla="*/ 17 h 186"/>
                <a:gd name="T48" fmla="*/ 131 w 186"/>
                <a:gd name="T49" fmla="*/ 9 h 186"/>
                <a:gd name="T50" fmla="*/ 177 w 186"/>
                <a:gd name="T51" fmla="*/ 55 h 186"/>
                <a:gd name="T52" fmla="*/ 177 w 186"/>
                <a:gd name="T53" fmla="*/ 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86">
                  <a:moveTo>
                    <a:pt x="186" y="55"/>
                  </a:moveTo>
                  <a:cubicBezTo>
                    <a:pt x="186" y="25"/>
                    <a:pt x="161" y="0"/>
                    <a:pt x="131" y="0"/>
                  </a:cubicBezTo>
                  <a:cubicBezTo>
                    <a:pt x="116" y="0"/>
                    <a:pt x="103" y="6"/>
                    <a:pt x="93" y="15"/>
                  </a:cubicBezTo>
                  <a:cubicBezTo>
                    <a:pt x="83" y="6"/>
                    <a:pt x="70" y="0"/>
                    <a:pt x="55" y="0"/>
                  </a:cubicBezTo>
                  <a:cubicBezTo>
                    <a:pt x="25" y="0"/>
                    <a:pt x="0" y="25"/>
                    <a:pt x="0" y="55"/>
                  </a:cubicBezTo>
                  <a:cubicBezTo>
                    <a:pt x="0" y="58"/>
                    <a:pt x="1" y="63"/>
                    <a:pt x="0" y="61"/>
                  </a:cubicBezTo>
                  <a:cubicBezTo>
                    <a:pt x="6" y="115"/>
                    <a:pt x="85" y="186"/>
                    <a:pt x="93" y="186"/>
                  </a:cubicBezTo>
                  <a:cubicBezTo>
                    <a:pt x="101" y="186"/>
                    <a:pt x="179" y="115"/>
                    <a:pt x="185" y="61"/>
                  </a:cubicBezTo>
                  <a:cubicBezTo>
                    <a:pt x="185" y="63"/>
                    <a:pt x="186" y="58"/>
                    <a:pt x="186" y="55"/>
                  </a:cubicBezTo>
                  <a:close/>
                  <a:moveTo>
                    <a:pt x="177" y="60"/>
                  </a:moveTo>
                  <a:cubicBezTo>
                    <a:pt x="172" y="105"/>
                    <a:pt x="109" y="167"/>
                    <a:pt x="93" y="177"/>
                  </a:cubicBezTo>
                  <a:cubicBezTo>
                    <a:pt x="77" y="167"/>
                    <a:pt x="14" y="105"/>
                    <a:pt x="9" y="60"/>
                  </a:cubicBezTo>
                  <a:cubicBezTo>
                    <a:pt x="9" y="60"/>
                    <a:pt x="8" y="58"/>
                    <a:pt x="8" y="55"/>
                  </a:cubicBezTo>
                  <a:cubicBezTo>
                    <a:pt x="8" y="29"/>
                    <a:pt x="29" y="9"/>
                    <a:pt x="55" y="9"/>
                  </a:cubicBezTo>
                  <a:cubicBezTo>
                    <a:pt x="67" y="9"/>
                    <a:pt x="78" y="13"/>
                    <a:pt x="87" y="22"/>
                  </a:cubicBezTo>
                  <a:cubicBezTo>
                    <a:pt x="91" y="25"/>
                    <a:pt x="91" y="25"/>
                    <a:pt x="91" y="25"/>
                  </a:cubicBezTo>
                  <a:cubicBezTo>
                    <a:pt x="76" y="59"/>
                    <a:pt x="76" y="59"/>
                    <a:pt x="76" y="59"/>
                  </a:cubicBezTo>
                  <a:cubicBezTo>
                    <a:pt x="97" y="84"/>
                    <a:pt x="97" y="84"/>
                    <a:pt x="97" y="84"/>
                  </a:cubicBezTo>
                  <a:cubicBezTo>
                    <a:pt x="80" y="122"/>
                    <a:pt x="80" y="122"/>
                    <a:pt x="80" y="122"/>
                  </a:cubicBezTo>
                  <a:cubicBezTo>
                    <a:pt x="93" y="144"/>
                    <a:pt x="93" y="144"/>
                    <a:pt x="93" y="144"/>
                  </a:cubicBezTo>
                  <a:cubicBezTo>
                    <a:pt x="90" y="122"/>
                    <a:pt x="90" y="122"/>
                    <a:pt x="90" y="122"/>
                  </a:cubicBezTo>
                  <a:cubicBezTo>
                    <a:pt x="106" y="82"/>
                    <a:pt x="106" y="82"/>
                    <a:pt x="106" y="82"/>
                  </a:cubicBezTo>
                  <a:cubicBezTo>
                    <a:pt x="86" y="58"/>
                    <a:pt x="86" y="58"/>
                    <a:pt x="86" y="58"/>
                  </a:cubicBezTo>
                  <a:cubicBezTo>
                    <a:pt x="104" y="17"/>
                    <a:pt x="104" y="17"/>
                    <a:pt x="104" y="17"/>
                  </a:cubicBezTo>
                  <a:cubicBezTo>
                    <a:pt x="112" y="12"/>
                    <a:pt x="121" y="9"/>
                    <a:pt x="131" y="9"/>
                  </a:cubicBezTo>
                  <a:cubicBezTo>
                    <a:pt x="156" y="9"/>
                    <a:pt x="177" y="29"/>
                    <a:pt x="177" y="55"/>
                  </a:cubicBezTo>
                  <a:cubicBezTo>
                    <a:pt x="177" y="58"/>
                    <a:pt x="177" y="60"/>
                    <a:pt x="177" y="60"/>
                  </a:cubicBezTo>
                  <a:close/>
                </a:path>
              </a:pathLst>
            </a:custGeom>
            <a:solidFill>
              <a:schemeClr val="bg1"/>
            </a:solidFill>
            <a:ln>
              <a:noFill/>
            </a:ln>
          </p:spPr>
          <p:txBody>
            <a:bodyPr wrap="square" lIns="91440" tIns="45720" rIns="91440" bIns="45720" anchor="ctr">
              <a:normAutofit/>
            </a:bodyPr>
            <a:lstStyle/>
            <a:p>
              <a:pPr algn="ctr"/>
              <a:endParaRPr/>
            </a:p>
          </p:txBody>
        </p:sp>
        <p:sp>
          <p:nvSpPr>
            <p:cNvPr id="22" name="矩形 21"/>
            <p:cNvSpPr/>
            <p:nvPr>
              <p:custDataLst>
                <p:tags r:id="rId32"/>
              </p:custDataLst>
            </p:nvPr>
          </p:nvSpPr>
          <p:spPr bwMode="auto">
            <a:xfrm>
              <a:off x="3826" y="6253"/>
              <a:ext cx="2950" cy="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a:lnSpc>
                  <a:spcPct val="120000"/>
                </a:lnSpc>
              </a:pPr>
              <a:r>
                <a:rPr lang="en-US" altLang="zh-CN" sz="1200" b="1" spc="150">
                  <a:solidFill>
                    <a:schemeClr val="tx1">
                      <a:lumMod val="85000"/>
                      <a:lumOff val="15000"/>
                    </a:schemeClr>
                  </a:solidFill>
                  <a:latin typeface="Arial"/>
                  <a:ea typeface="微软雅黑"/>
                </a:rPr>
                <a:t>1.</a:t>
              </a:r>
              <a:r>
                <a:rPr lang="en-GB" altLang="zh-CN" sz="1200" b="1" spc="150">
                  <a:solidFill>
                    <a:schemeClr val="tx1">
                      <a:lumMod val="85000"/>
                      <a:lumOff val="15000"/>
                    </a:schemeClr>
                  </a:solidFill>
                  <a:latin typeface="Arial"/>
                  <a:ea typeface="微软雅黑"/>
                </a:rPr>
                <a:t>S</a:t>
              </a:r>
              <a:r>
                <a:rPr lang="en-US" altLang="zh-CN" sz="1200" b="1" spc="150" err="1">
                  <a:solidFill>
                    <a:schemeClr val="tx1">
                      <a:lumMod val="85000"/>
                      <a:lumOff val="15000"/>
                    </a:schemeClr>
                  </a:solidFill>
                  <a:latin typeface="Arial"/>
                  <a:ea typeface="微软雅黑"/>
                </a:rPr>
                <a:t>upport</a:t>
              </a:r>
              <a:r>
                <a:rPr lang="en-US" altLang="zh-CN" sz="1200" b="1" spc="150">
                  <a:solidFill>
                    <a:schemeClr val="tx1">
                      <a:lumMod val="85000"/>
                      <a:lumOff val="15000"/>
                    </a:schemeClr>
                  </a:solidFill>
                  <a:latin typeface="Arial"/>
                  <a:ea typeface="微软雅黑"/>
                </a:rPr>
                <a:t> multiple users</a:t>
              </a:r>
            </a:p>
            <a:p>
              <a:pPr>
                <a:lnSpc>
                  <a:spcPct val="120000"/>
                </a:lnSpc>
              </a:pPr>
              <a:r>
                <a:rPr lang="en-US" altLang="zh-CN" sz="1200" b="1" spc="150">
                  <a:solidFill>
                    <a:schemeClr val="tx1">
                      <a:lumMod val="85000"/>
                      <a:lumOff val="15000"/>
                    </a:schemeClr>
                  </a:solidFill>
                  <a:latin typeface="Arial"/>
                  <a:ea typeface="微软雅黑"/>
                </a:rPr>
                <a:t>2.With full performance up to 1000 users</a:t>
              </a:r>
            </a:p>
            <a:p>
              <a:pPr>
                <a:lnSpc>
                  <a:spcPct val="120000"/>
                </a:lnSpc>
              </a:pPr>
              <a:r>
                <a:rPr lang="en-US" altLang="zh-CN" sz="1200" b="1" spc="150">
                  <a:solidFill>
                    <a:schemeClr val="tx1">
                      <a:lumMod val="85000"/>
                      <a:lumOff val="15000"/>
                    </a:schemeClr>
                  </a:solidFill>
                  <a:latin typeface="Arial"/>
                  <a:ea typeface="微软雅黑"/>
                </a:rPr>
                <a:t>3.Time taken</a:t>
              </a:r>
              <a:r>
                <a:rPr lang="en-GB" altLang="zh-CN" sz="1200" b="1" spc="150">
                  <a:solidFill>
                    <a:schemeClr val="tx1">
                      <a:lumMod val="85000"/>
                      <a:lumOff val="15000"/>
                    </a:schemeClr>
                  </a:solidFill>
                  <a:latin typeface="Arial"/>
                  <a:ea typeface="微软雅黑"/>
                </a:rPr>
                <a:t> for data to load must be below 2 seconds, with sufficient internet speed</a:t>
              </a:r>
            </a:p>
          </p:txBody>
        </p:sp>
      </p:grpSp>
      <p:grpSp>
        <p:nvGrpSpPr>
          <p:cNvPr id="54" name="组合 53"/>
          <p:cNvGrpSpPr/>
          <p:nvPr/>
        </p:nvGrpSpPr>
        <p:grpSpPr>
          <a:xfrm>
            <a:off x="2334895" y="1412240"/>
            <a:ext cx="1939290" cy="4379595"/>
            <a:chOff x="6605" y="2229"/>
            <a:chExt cx="3054" cy="6897"/>
          </a:xfrm>
        </p:grpSpPr>
        <p:sp>
          <p:nvSpPr>
            <p:cNvPr id="15" name="矩形 14"/>
            <p:cNvSpPr/>
            <p:nvPr>
              <p:custDataLst>
                <p:tags r:id="rId25"/>
              </p:custDataLst>
            </p:nvPr>
          </p:nvSpPr>
          <p:spPr bwMode="auto">
            <a:xfrm>
              <a:off x="6605" y="6328"/>
              <a:ext cx="3055" cy="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t" anchorCtr="0">
              <a:normAutofit fontScale="90000"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a:lnSpc>
                  <a:spcPct val="120000"/>
                </a:lnSpc>
              </a:pPr>
              <a:r>
                <a:rPr lang="en-US" altLang="zh-CN" sz="1600" b="1" spc="150">
                  <a:solidFill>
                    <a:schemeClr val="tx1">
                      <a:lumMod val="85000"/>
                      <a:lumOff val="15000"/>
                    </a:schemeClr>
                  </a:solidFill>
                  <a:latin typeface="Arial"/>
                  <a:ea typeface="微软雅黑"/>
                </a:rPr>
                <a:t>1.</a:t>
              </a:r>
              <a:r>
                <a:rPr lang="en-GB" altLang="zh-CN" sz="1600" b="1" spc="150">
                  <a:solidFill>
                    <a:schemeClr val="tx1">
                      <a:lumMod val="85000"/>
                      <a:lumOff val="15000"/>
                    </a:schemeClr>
                  </a:solidFill>
                  <a:latin typeface="Arial"/>
                  <a:ea typeface="微软雅黑"/>
                </a:rPr>
                <a:t>K</a:t>
              </a:r>
              <a:r>
                <a:rPr lang="zh-CN" altLang="en-US" sz="1600" b="1" spc="150">
                  <a:solidFill>
                    <a:schemeClr val="tx1">
                      <a:lumMod val="85000"/>
                      <a:lumOff val="15000"/>
                    </a:schemeClr>
                  </a:solidFill>
                  <a:latin typeface="Arial"/>
                  <a:ea typeface="微软雅黑"/>
                </a:rPr>
                <a:t>eep user health data safe </a:t>
              </a:r>
              <a:r>
                <a:rPr lang="en-GB" altLang="zh-CN" sz="1600" b="1" spc="150">
                  <a:solidFill>
                    <a:schemeClr val="tx1">
                      <a:lumMod val="85000"/>
                      <a:lumOff val="15000"/>
                    </a:schemeClr>
                  </a:solidFill>
                  <a:latin typeface="Arial"/>
                  <a:ea typeface="微软雅黑"/>
                </a:rPr>
                <a:t>100</a:t>
              </a:r>
              <a:r>
                <a:rPr lang="zh-CN" altLang="en-US" sz="1600" b="1" spc="150">
                  <a:solidFill>
                    <a:schemeClr val="tx1">
                      <a:lumMod val="85000"/>
                      <a:lumOff val="15000"/>
                    </a:schemeClr>
                  </a:solidFill>
                  <a:latin typeface="Arial"/>
                  <a:ea typeface="微软雅黑"/>
                </a:rPr>
                <a:t>%</a:t>
              </a:r>
              <a:r>
                <a:rPr lang="en-GB" altLang="zh-CN" sz="1600" b="1" spc="150">
                  <a:solidFill>
                    <a:schemeClr val="tx1">
                      <a:lumMod val="85000"/>
                      <a:lumOff val="15000"/>
                    </a:schemeClr>
                  </a:solidFill>
                  <a:latin typeface="Arial"/>
                  <a:ea typeface="微软雅黑"/>
                </a:rPr>
                <a:t> of the time</a:t>
              </a:r>
              <a:endParaRPr lang="zh-CN" altLang="en-US" sz="1600" b="1" spc="150">
                <a:solidFill>
                  <a:schemeClr val="tx1">
                    <a:lumMod val="85000"/>
                    <a:lumOff val="15000"/>
                  </a:schemeClr>
                </a:solidFill>
                <a:latin typeface="Arial"/>
                <a:ea typeface="微软雅黑"/>
              </a:endParaRPr>
            </a:p>
            <a:p>
              <a:pPr algn="l">
                <a:lnSpc>
                  <a:spcPct val="120000"/>
                </a:lnSpc>
              </a:pPr>
              <a:endParaRPr lang="zh-CN" altLang="en-US" sz="1600" b="1" spc="150">
                <a:solidFill>
                  <a:schemeClr val="tx1">
                    <a:lumMod val="85000"/>
                    <a:lumOff val="15000"/>
                  </a:schemeClr>
                </a:solidFill>
                <a:latin typeface="Arial" panose="020B0604020202020204" pitchFamily="34" charset="0"/>
                <a:ea typeface="微软雅黑" panose="020B0503020204020204" charset="-122"/>
              </a:endParaRPr>
            </a:p>
            <a:p>
              <a:pPr>
                <a:lnSpc>
                  <a:spcPct val="120000"/>
                </a:lnSpc>
              </a:pPr>
              <a:r>
                <a:rPr lang="en-US" altLang="zh-CN" sz="1600" b="1" spc="150">
                  <a:solidFill>
                    <a:schemeClr val="tx1">
                      <a:lumMod val="85000"/>
                      <a:lumOff val="15000"/>
                    </a:schemeClr>
                  </a:solidFill>
                  <a:latin typeface="Arial"/>
                  <a:ea typeface="微软雅黑"/>
                </a:rPr>
                <a:t>2.Data cannot be sent in plain-text</a:t>
              </a:r>
              <a:r>
                <a:rPr lang="zh-CN" altLang="en-US" sz="1600" b="1" spc="150">
                  <a:solidFill>
                    <a:schemeClr val="tx1">
                      <a:lumMod val="85000"/>
                      <a:lumOff val="15000"/>
                    </a:schemeClr>
                  </a:solidFill>
                  <a:latin typeface="Arial"/>
                  <a:ea typeface="微软雅黑"/>
                </a:rPr>
                <a:t> </a:t>
              </a:r>
              <a:endParaRPr lang="zh-CN" altLang="en-US" sz="1600" b="1" spc="150">
                <a:solidFill>
                  <a:schemeClr val="tx1">
                    <a:lumMod val="85000"/>
                    <a:lumOff val="15000"/>
                  </a:schemeClr>
                </a:solidFill>
                <a:latin typeface="Arial" panose="020B0604020202020204" pitchFamily="34" charset="0"/>
                <a:ea typeface="微软雅黑" panose="020B0503020204020204" charset="-122"/>
              </a:endParaRPr>
            </a:p>
          </p:txBody>
        </p:sp>
        <p:sp>
          <p:nvSpPr>
            <p:cNvPr id="18" name="矩形 17"/>
            <p:cNvSpPr/>
            <p:nvPr>
              <p:custDataLst>
                <p:tags r:id="rId26"/>
              </p:custDataLst>
            </p:nvPr>
          </p:nvSpPr>
          <p:spPr>
            <a:xfrm>
              <a:off x="6789" y="2229"/>
              <a:ext cx="2729" cy="3879"/>
            </a:xfrm>
            <a:prstGeom prst="rect">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lang="zh-CN" altLang="en-US" sz="2000" b="1">
                <a:solidFill>
                  <a:schemeClr val="bg1"/>
                </a:solidFill>
              </a:endParaRPr>
            </a:p>
          </p:txBody>
        </p:sp>
        <p:sp>
          <p:nvSpPr>
            <p:cNvPr id="20" name="文本框 19"/>
            <p:cNvSpPr txBox="1"/>
            <p:nvPr>
              <p:custDataLst>
                <p:tags r:id="rId27"/>
              </p:custDataLst>
            </p:nvPr>
          </p:nvSpPr>
          <p:spPr bwMode="auto">
            <a:xfrm>
              <a:off x="6701" y="4663"/>
              <a:ext cx="2866"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b"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20000"/>
                </a:lnSpc>
                <a:spcBef>
                  <a:spcPct val="0"/>
                </a:spcBef>
                <a:buFontTx/>
                <a:buNone/>
              </a:pPr>
              <a:r>
                <a:rPr lang="zh-CN" altLang="en-US" sz="2400" b="1" spc="300">
                  <a:solidFill>
                    <a:schemeClr val="bg1"/>
                  </a:solidFill>
                  <a:latin typeface="Arial" panose="020B0604020202020204" pitchFamily="34" charset="0"/>
                  <a:ea typeface="微软雅黑" panose="020B0503020204020204" charset="-122"/>
                </a:rPr>
                <a:t>Security</a:t>
              </a:r>
            </a:p>
          </p:txBody>
        </p:sp>
        <p:sp>
          <p:nvSpPr>
            <p:cNvPr id="33" name="任意多边形 32"/>
            <p:cNvSpPr/>
            <p:nvPr>
              <p:custDataLst>
                <p:tags r:id="rId28"/>
              </p:custDataLst>
            </p:nvPr>
          </p:nvSpPr>
          <p:spPr bwMode="auto">
            <a:xfrm>
              <a:off x="7673" y="3201"/>
              <a:ext cx="960" cy="935"/>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chemeClr val="bg1"/>
            </a:solidFill>
            <a:ln>
              <a:noFill/>
            </a:ln>
          </p:spPr>
          <p:txBody>
            <a:bodyPr wrap="square" lIns="91440" tIns="45720" rIns="91440" bIns="45720" anchor="ctr">
              <a:normAutofit/>
            </a:bodyPr>
            <a:lstStyle/>
            <a:p>
              <a:pPr algn="ctr"/>
              <a:endParaRPr/>
            </a:p>
          </p:txBody>
        </p:sp>
      </p:grpSp>
      <p:grpSp>
        <p:nvGrpSpPr>
          <p:cNvPr id="10" name="组合 9"/>
          <p:cNvGrpSpPr/>
          <p:nvPr/>
        </p:nvGrpSpPr>
        <p:grpSpPr>
          <a:xfrm>
            <a:off x="6022975" y="1397635"/>
            <a:ext cx="2171065" cy="4370070"/>
            <a:chOff x="15282" y="2224"/>
            <a:chExt cx="3419" cy="6882"/>
          </a:xfrm>
        </p:grpSpPr>
        <p:sp>
          <p:nvSpPr>
            <p:cNvPr id="40" name="矩形 39"/>
            <p:cNvSpPr/>
            <p:nvPr>
              <p:custDataLst>
                <p:tags r:id="rId21"/>
              </p:custDataLst>
            </p:nvPr>
          </p:nvSpPr>
          <p:spPr>
            <a:xfrm>
              <a:off x="15411" y="2224"/>
              <a:ext cx="3048" cy="3879"/>
            </a:xfrm>
            <a:prstGeom prst="rect">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lang="zh-CN" altLang="en-US" sz="2000" b="1">
                <a:solidFill>
                  <a:schemeClr val="bg1"/>
                </a:solidFill>
              </a:endParaRPr>
            </a:p>
          </p:txBody>
        </p:sp>
        <p:sp>
          <p:nvSpPr>
            <p:cNvPr id="41" name="文本框 40"/>
            <p:cNvSpPr txBox="1"/>
            <p:nvPr>
              <p:custDataLst>
                <p:tags r:id="rId22"/>
              </p:custDataLst>
            </p:nvPr>
          </p:nvSpPr>
          <p:spPr bwMode="auto">
            <a:xfrm>
              <a:off x="15282" y="5095"/>
              <a:ext cx="3419"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b"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20000"/>
                </a:lnSpc>
                <a:spcBef>
                  <a:spcPct val="0"/>
                </a:spcBef>
                <a:buFontTx/>
                <a:buNone/>
              </a:pPr>
              <a:r>
                <a:rPr lang="zh-CN" altLang="en-US" sz="2400" b="1" spc="300">
                  <a:solidFill>
                    <a:schemeClr val="bg1"/>
                  </a:solidFill>
                  <a:latin typeface="Arial" panose="020B0604020202020204" pitchFamily="34" charset="0"/>
                  <a:ea typeface="微软雅黑" panose="020B0503020204020204" charset="-122"/>
                </a:rPr>
                <a:t>Online Resources</a:t>
              </a:r>
            </a:p>
          </p:txBody>
        </p:sp>
        <p:sp>
          <p:nvSpPr>
            <p:cNvPr id="44" name="矩形 43"/>
            <p:cNvSpPr/>
            <p:nvPr>
              <p:custDataLst>
                <p:tags r:id="rId23"/>
              </p:custDataLst>
            </p:nvPr>
          </p:nvSpPr>
          <p:spPr bwMode="auto">
            <a:xfrm>
              <a:off x="15460" y="6167"/>
              <a:ext cx="3107" cy="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a:lnSpc>
                  <a:spcPct val="120000"/>
                </a:lnSpc>
              </a:pPr>
              <a:r>
                <a:rPr lang="en-US" altLang="zh-CN" sz="1300" b="1" spc="150">
                  <a:solidFill>
                    <a:schemeClr val="tx1">
                      <a:lumMod val="85000"/>
                      <a:lumOff val="15000"/>
                    </a:schemeClr>
                  </a:solidFill>
                  <a:latin typeface="Arial"/>
                  <a:ea typeface="微软雅黑"/>
                </a:rPr>
                <a:t>1.</a:t>
              </a:r>
              <a:r>
                <a:rPr lang="zh-CN" altLang="en-US" sz="1300" b="1" spc="150">
                  <a:solidFill>
                    <a:schemeClr val="tx1">
                      <a:lumMod val="85000"/>
                      <a:lumOff val="15000"/>
                    </a:schemeClr>
                  </a:solidFill>
                  <a:latin typeface="Arial"/>
                  <a:ea typeface="微软雅黑"/>
                </a:rPr>
                <a:t>Health interpretations</a:t>
              </a:r>
              <a:r>
                <a:rPr lang="en-US" altLang="zh-CN" sz="1300" b="1" spc="150">
                  <a:solidFill>
                    <a:schemeClr val="tx1">
                      <a:lumMod val="85000"/>
                      <a:lumOff val="15000"/>
                    </a:schemeClr>
                  </a:solidFill>
                  <a:latin typeface="Arial"/>
                  <a:ea typeface="微软雅黑"/>
                </a:rPr>
                <a:t> </a:t>
              </a:r>
              <a:r>
                <a:rPr lang="zh-CN" altLang="en-US" sz="1300" b="1" spc="150">
                  <a:solidFill>
                    <a:schemeClr val="tx1">
                      <a:lumMod val="85000"/>
                      <a:lumOff val="15000"/>
                    </a:schemeClr>
                  </a:solidFill>
                  <a:latin typeface="Arial"/>
                  <a:ea typeface="微软雅黑"/>
                </a:rPr>
                <a:t>surrounded by relevant contextual information</a:t>
              </a:r>
            </a:p>
          </p:txBody>
        </p:sp>
        <p:sp>
          <p:nvSpPr>
            <p:cNvPr id="55" name="任意多边形 54"/>
            <p:cNvSpPr/>
            <p:nvPr>
              <p:custDataLst>
                <p:tags r:id="rId24"/>
              </p:custDataLst>
            </p:nvPr>
          </p:nvSpPr>
          <p:spPr bwMode="auto">
            <a:xfrm>
              <a:off x="16306" y="3201"/>
              <a:ext cx="940" cy="938"/>
            </a:xfrm>
            <a:custGeom>
              <a:avLst/>
              <a:gdLst>
                <a:gd name="connsiteX0" fmla="*/ 402421 w 607648"/>
                <a:gd name="connsiteY0" fmla="*/ 353901 h 606574"/>
                <a:gd name="connsiteX1" fmla="*/ 354625 w 607648"/>
                <a:gd name="connsiteY1" fmla="*/ 401627 h 606574"/>
                <a:gd name="connsiteX2" fmla="*/ 510653 w 607648"/>
                <a:gd name="connsiteY2" fmla="*/ 557426 h 606574"/>
                <a:gd name="connsiteX3" fmla="*/ 543586 w 607648"/>
                <a:gd name="connsiteY3" fmla="*/ 557426 h 606574"/>
                <a:gd name="connsiteX4" fmla="*/ 558450 w 607648"/>
                <a:gd name="connsiteY4" fmla="*/ 542584 h 606574"/>
                <a:gd name="connsiteX5" fmla="*/ 558450 w 607648"/>
                <a:gd name="connsiteY5" fmla="*/ 509700 h 606574"/>
                <a:gd name="connsiteX6" fmla="*/ 196887 w 607648"/>
                <a:gd name="connsiteY6" fmla="*/ 81435 h 606574"/>
                <a:gd name="connsiteX7" fmla="*/ 212635 w 607648"/>
                <a:gd name="connsiteY7" fmla="*/ 85391 h 606574"/>
                <a:gd name="connsiteX8" fmla="*/ 217084 w 607648"/>
                <a:gd name="connsiteY8" fmla="*/ 114988 h 606574"/>
                <a:gd name="connsiteX9" fmla="*/ 181405 w 607648"/>
                <a:gd name="connsiteY9" fmla="*/ 163073 h 606574"/>
                <a:gd name="connsiteX10" fmla="*/ 229896 w 607648"/>
                <a:gd name="connsiteY10" fmla="*/ 163073 h 606574"/>
                <a:gd name="connsiteX11" fmla="*/ 246979 w 607648"/>
                <a:gd name="connsiteY11" fmla="*/ 196759 h 606574"/>
                <a:gd name="connsiteX12" fmla="*/ 186299 w 607648"/>
                <a:gd name="connsiteY12" fmla="*/ 278618 h 606574"/>
                <a:gd name="connsiteX13" fmla="*/ 156671 w 607648"/>
                <a:gd name="connsiteY13" fmla="*/ 283062 h 606574"/>
                <a:gd name="connsiteX14" fmla="*/ 152222 w 607648"/>
                <a:gd name="connsiteY14" fmla="*/ 253465 h 606574"/>
                <a:gd name="connsiteX15" fmla="*/ 187901 w 607648"/>
                <a:gd name="connsiteY15" fmla="*/ 205380 h 606574"/>
                <a:gd name="connsiteX16" fmla="*/ 139410 w 607648"/>
                <a:gd name="connsiteY16" fmla="*/ 205380 h 606574"/>
                <a:gd name="connsiteX17" fmla="*/ 122327 w 607648"/>
                <a:gd name="connsiteY17" fmla="*/ 171605 h 606574"/>
                <a:gd name="connsiteX18" fmla="*/ 183007 w 607648"/>
                <a:gd name="connsiteY18" fmla="*/ 89746 h 606574"/>
                <a:gd name="connsiteX19" fmla="*/ 196887 w 607648"/>
                <a:gd name="connsiteY19" fmla="*/ 81435 h 606574"/>
                <a:gd name="connsiteX20" fmla="*/ 184667 w 607648"/>
                <a:gd name="connsiteY20" fmla="*/ 42282 h 606574"/>
                <a:gd name="connsiteX21" fmla="*/ 84134 w 607648"/>
                <a:gd name="connsiteY21" fmla="*/ 83809 h 606574"/>
                <a:gd name="connsiteX22" fmla="*/ 84134 w 607648"/>
                <a:gd name="connsiteY22" fmla="*/ 284667 h 606574"/>
                <a:gd name="connsiteX23" fmla="*/ 285200 w 607648"/>
                <a:gd name="connsiteY23" fmla="*/ 284667 h 606574"/>
                <a:gd name="connsiteX24" fmla="*/ 285200 w 607648"/>
                <a:gd name="connsiteY24" fmla="*/ 83809 h 606574"/>
                <a:gd name="connsiteX25" fmla="*/ 184667 w 607648"/>
                <a:gd name="connsiteY25" fmla="*/ 42282 h 606574"/>
                <a:gd name="connsiteX26" fmla="*/ 184667 w 607648"/>
                <a:gd name="connsiteY26" fmla="*/ 0 h 606574"/>
                <a:gd name="connsiteX27" fmla="*/ 315195 w 607648"/>
                <a:gd name="connsiteY27" fmla="*/ 53858 h 606574"/>
                <a:gd name="connsiteX28" fmla="*/ 329347 w 607648"/>
                <a:gd name="connsiteY28" fmla="*/ 298710 h 606574"/>
                <a:gd name="connsiteX29" fmla="*/ 363525 w 607648"/>
                <a:gd name="connsiteY29" fmla="*/ 332927 h 606574"/>
                <a:gd name="connsiteX30" fmla="*/ 387468 w 607648"/>
                <a:gd name="connsiteY30" fmla="*/ 309019 h 606574"/>
                <a:gd name="connsiteX31" fmla="*/ 417374 w 607648"/>
                <a:gd name="connsiteY31" fmla="*/ 309019 h 606574"/>
                <a:gd name="connsiteX32" fmla="*/ 588356 w 607648"/>
                <a:gd name="connsiteY32" fmla="*/ 479749 h 606574"/>
                <a:gd name="connsiteX33" fmla="*/ 588356 w 607648"/>
                <a:gd name="connsiteY33" fmla="*/ 572535 h 606574"/>
                <a:gd name="connsiteX34" fmla="*/ 573492 w 607648"/>
                <a:gd name="connsiteY34" fmla="*/ 587377 h 606574"/>
                <a:gd name="connsiteX35" fmla="*/ 480658 w 607648"/>
                <a:gd name="connsiteY35" fmla="*/ 587377 h 606574"/>
                <a:gd name="connsiteX36" fmla="*/ 309676 w 607648"/>
                <a:gd name="connsiteY36" fmla="*/ 416647 h 606574"/>
                <a:gd name="connsiteX37" fmla="*/ 309676 w 607648"/>
                <a:gd name="connsiteY37" fmla="*/ 386696 h 606574"/>
                <a:gd name="connsiteX38" fmla="*/ 333530 w 607648"/>
                <a:gd name="connsiteY38" fmla="*/ 362789 h 606574"/>
                <a:gd name="connsiteX39" fmla="*/ 299352 w 607648"/>
                <a:gd name="connsiteY39" fmla="*/ 328661 h 606574"/>
                <a:gd name="connsiteX40" fmla="*/ 54138 w 607648"/>
                <a:gd name="connsiteY40" fmla="*/ 314530 h 606574"/>
                <a:gd name="connsiteX41" fmla="*/ 54138 w 607648"/>
                <a:gd name="connsiteY41" fmla="*/ 53858 h 606574"/>
                <a:gd name="connsiteX42" fmla="*/ 184667 w 607648"/>
                <a:gd name="connsiteY42" fmla="*/ 0 h 60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648" h="606574">
                  <a:moveTo>
                    <a:pt x="402421" y="353901"/>
                  </a:moveTo>
                  <a:lnTo>
                    <a:pt x="354625" y="401627"/>
                  </a:lnTo>
                  <a:lnTo>
                    <a:pt x="510653" y="557426"/>
                  </a:lnTo>
                  <a:cubicBezTo>
                    <a:pt x="519732" y="566491"/>
                    <a:pt x="534418" y="566491"/>
                    <a:pt x="543586" y="557426"/>
                  </a:cubicBezTo>
                  <a:lnTo>
                    <a:pt x="558450" y="542584"/>
                  </a:lnTo>
                  <a:cubicBezTo>
                    <a:pt x="567529" y="533518"/>
                    <a:pt x="567529" y="518765"/>
                    <a:pt x="558450" y="509700"/>
                  </a:cubicBezTo>
                  <a:close/>
                  <a:moveTo>
                    <a:pt x="196887" y="81435"/>
                  </a:moveTo>
                  <a:cubicBezTo>
                    <a:pt x="202248" y="80636"/>
                    <a:pt x="207920" y="81880"/>
                    <a:pt x="212635" y="85391"/>
                  </a:cubicBezTo>
                  <a:cubicBezTo>
                    <a:pt x="222066" y="92323"/>
                    <a:pt x="224024" y="105567"/>
                    <a:pt x="217084" y="114988"/>
                  </a:cubicBezTo>
                  <a:lnTo>
                    <a:pt x="181405" y="163073"/>
                  </a:lnTo>
                  <a:lnTo>
                    <a:pt x="229896" y="163073"/>
                  </a:lnTo>
                  <a:cubicBezTo>
                    <a:pt x="247246" y="163073"/>
                    <a:pt x="257300" y="182804"/>
                    <a:pt x="246979" y="196759"/>
                  </a:cubicBezTo>
                  <a:lnTo>
                    <a:pt x="186299" y="278618"/>
                  </a:lnTo>
                  <a:cubicBezTo>
                    <a:pt x="179359" y="288040"/>
                    <a:pt x="166102" y="289995"/>
                    <a:pt x="156671" y="283062"/>
                  </a:cubicBezTo>
                  <a:cubicBezTo>
                    <a:pt x="147240" y="276130"/>
                    <a:pt x="145282" y="262886"/>
                    <a:pt x="152222" y="253465"/>
                  </a:cubicBezTo>
                  <a:lnTo>
                    <a:pt x="187901" y="205380"/>
                  </a:lnTo>
                  <a:lnTo>
                    <a:pt x="139410" y="205380"/>
                  </a:lnTo>
                  <a:cubicBezTo>
                    <a:pt x="122060" y="205380"/>
                    <a:pt x="112006" y="185560"/>
                    <a:pt x="122327" y="171605"/>
                  </a:cubicBezTo>
                  <a:lnTo>
                    <a:pt x="183007" y="89746"/>
                  </a:lnTo>
                  <a:cubicBezTo>
                    <a:pt x="186477" y="85080"/>
                    <a:pt x="191526" y="82235"/>
                    <a:pt x="196887" y="81435"/>
                  </a:cubicBezTo>
                  <a:close/>
                  <a:moveTo>
                    <a:pt x="184667" y="42282"/>
                  </a:moveTo>
                  <a:cubicBezTo>
                    <a:pt x="148263" y="42282"/>
                    <a:pt x="111860" y="56125"/>
                    <a:pt x="84134" y="83809"/>
                  </a:cubicBezTo>
                  <a:cubicBezTo>
                    <a:pt x="28504" y="139267"/>
                    <a:pt x="28504" y="229120"/>
                    <a:pt x="84134" y="284667"/>
                  </a:cubicBezTo>
                  <a:cubicBezTo>
                    <a:pt x="139674" y="340126"/>
                    <a:pt x="229659" y="340126"/>
                    <a:pt x="285200" y="284667"/>
                  </a:cubicBezTo>
                  <a:cubicBezTo>
                    <a:pt x="340829" y="229120"/>
                    <a:pt x="340829" y="139267"/>
                    <a:pt x="285200" y="83809"/>
                  </a:cubicBezTo>
                  <a:cubicBezTo>
                    <a:pt x="257474" y="56125"/>
                    <a:pt x="221070" y="42282"/>
                    <a:pt x="184667" y="42282"/>
                  </a:cubicBezTo>
                  <a:close/>
                  <a:moveTo>
                    <a:pt x="184667" y="0"/>
                  </a:moveTo>
                  <a:cubicBezTo>
                    <a:pt x="231929" y="0"/>
                    <a:pt x="279192" y="17953"/>
                    <a:pt x="315195" y="53858"/>
                  </a:cubicBezTo>
                  <a:cubicBezTo>
                    <a:pt x="383018" y="121581"/>
                    <a:pt x="386311" y="227254"/>
                    <a:pt x="329347" y="298710"/>
                  </a:cubicBezTo>
                  <a:lnTo>
                    <a:pt x="363525" y="332927"/>
                  </a:lnTo>
                  <a:lnTo>
                    <a:pt x="387468" y="309019"/>
                  </a:lnTo>
                  <a:cubicBezTo>
                    <a:pt x="395746" y="300754"/>
                    <a:pt x="409097" y="300754"/>
                    <a:pt x="417374" y="309019"/>
                  </a:cubicBezTo>
                  <a:lnTo>
                    <a:pt x="588356" y="479749"/>
                  </a:lnTo>
                  <a:cubicBezTo>
                    <a:pt x="614079" y="505434"/>
                    <a:pt x="614079" y="546850"/>
                    <a:pt x="588356" y="572535"/>
                  </a:cubicBezTo>
                  <a:lnTo>
                    <a:pt x="573492" y="587377"/>
                  </a:lnTo>
                  <a:cubicBezTo>
                    <a:pt x="547858" y="612973"/>
                    <a:pt x="506292" y="612973"/>
                    <a:pt x="480658" y="587377"/>
                  </a:cubicBezTo>
                  <a:lnTo>
                    <a:pt x="309676" y="416647"/>
                  </a:lnTo>
                  <a:cubicBezTo>
                    <a:pt x="301399" y="408382"/>
                    <a:pt x="301399" y="394962"/>
                    <a:pt x="309676" y="386696"/>
                  </a:cubicBezTo>
                  <a:lnTo>
                    <a:pt x="333530" y="362789"/>
                  </a:lnTo>
                  <a:lnTo>
                    <a:pt x="299352" y="328661"/>
                  </a:lnTo>
                  <a:cubicBezTo>
                    <a:pt x="227790" y="385541"/>
                    <a:pt x="121961" y="382253"/>
                    <a:pt x="54138" y="314530"/>
                  </a:cubicBezTo>
                  <a:cubicBezTo>
                    <a:pt x="-18046" y="242541"/>
                    <a:pt x="-18046" y="125936"/>
                    <a:pt x="54138" y="53858"/>
                  </a:cubicBezTo>
                  <a:cubicBezTo>
                    <a:pt x="90142" y="17953"/>
                    <a:pt x="137404" y="0"/>
                    <a:pt x="184667"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grpSp>
      <p:grpSp>
        <p:nvGrpSpPr>
          <p:cNvPr id="17" name="组合 16"/>
          <p:cNvGrpSpPr/>
          <p:nvPr/>
        </p:nvGrpSpPr>
        <p:grpSpPr>
          <a:xfrm>
            <a:off x="8041005" y="1397795"/>
            <a:ext cx="1943100" cy="4938870"/>
            <a:chOff x="9550" y="2229"/>
            <a:chExt cx="3060" cy="7778"/>
          </a:xfrm>
        </p:grpSpPr>
        <p:sp>
          <p:nvSpPr>
            <p:cNvPr id="25" name="矩形 24"/>
            <p:cNvSpPr/>
            <p:nvPr>
              <p:custDataLst>
                <p:tags r:id="rId17"/>
              </p:custDataLst>
            </p:nvPr>
          </p:nvSpPr>
          <p:spPr>
            <a:xfrm>
              <a:off x="9663" y="2229"/>
              <a:ext cx="2729" cy="3879"/>
            </a:xfrm>
            <a:prstGeom prst="rect">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lang="zh-CN" altLang="en-US" sz="2000" b="1">
                <a:solidFill>
                  <a:schemeClr val="bg1"/>
                </a:solidFill>
              </a:endParaRPr>
            </a:p>
          </p:txBody>
        </p:sp>
        <p:sp>
          <p:nvSpPr>
            <p:cNvPr id="27" name="文本框 26"/>
            <p:cNvSpPr txBox="1"/>
            <p:nvPr>
              <p:custDataLst>
                <p:tags r:id="rId18"/>
              </p:custDataLst>
            </p:nvPr>
          </p:nvSpPr>
          <p:spPr bwMode="auto">
            <a:xfrm>
              <a:off x="9550" y="4669"/>
              <a:ext cx="3060"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b"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20000"/>
                </a:lnSpc>
                <a:spcBef>
                  <a:spcPct val="0"/>
                </a:spcBef>
                <a:buFontTx/>
                <a:buNone/>
              </a:pPr>
              <a:r>
                <a:rPr lang="zh-CN" altLang="en-US" sz="2400" b="1" spc="300">
                  <a:solidFill>
                    <a:schemeClr val="bg1"/>
                  </a:solidFill>
                  <a:latin typeface="Arial" panose="020B0604020202020204" pitchFamily="34" charset="0"/>
                  <a:ea typeface="微软雅黑" panose="020B0503020204020204" charset="-122"/>
                </a:rPr>
                <a:t>Usability</a:t>
              </a:r>
            </a:p>
          </p:txBody>
        </p:sp>
        <p:sp>
          <p:nvSpPr>
            <p:cNvPr id="29" name="矩形 28"/>
            <p:cNvSpPr/>
            <p:nvPr>
              <p:custDataLst>
                <p:tags r:id="rId19"/>
              </p:custDataLst>
            </p:nvPr>
          </p:nvSpPr>
          <p:spPr bwMode="auto">
            <a:xfrm>
              <a:off x="9619" y="6351"/>
              <a:ext cx="2931" cy="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t" anchorCtr="0">
              <a:normAutofit fontScale="90000"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a:lnSpc>
                  <a:spcPct val="120000"/>
                </a:lnSpc>
              </a:pPr>
              <a:r>
                <a:rPr lang="en-US" altLang="zh-CN" sz="1600" b="1" spc="150">
                  <a:solidFill>
                    <a:schemeClr val="tx1">
                      <a:lumMod val="85000"/>
                      <a:lumOff val="15000"/>
                    </a:schemeClr>
                  </a:solidFill>
                  <a:latin typeface="Arial" panose="020B0604020202020204" pitchFamily="34" charset="0"/>
                  <a:ea typeface="微软雅黑" panose="020B0503020204020204" charset="-122"/>
                </a:rPr>
                <a:t>1.Easy to understand</a:t>
              </a:r>
            </a:p>
            <a:p>
              <a:pPr algn="l">
                <a:lnSpc>
                  <a:spcPct val="120000"/>
                </a:lnSpc>
              </a:pPr>
              <a:r>
                <a:rPr lang="en-US" altLang="zh-CN" sz="1600" b="1" spc="150">
                  <a:solidFill>
                    <a:schemeClr val="tx1">
                      <a:lumMod val="85000"/>
                      <a:lumOff val="15000"/>
                    </a:schemeClr>
                  </a:solidFill>
                  <a:latin typeface="Arial" panose="020B0604020202020204" pitchFamily="34" charset="0"/>
                  <a:ea typeface="微软雅黑" panose="020B0503020204020204" charset="-122"/>
                </a:rPr>
                <a:t>2.</a:t>
              </a:r>
              <a:r>
                <a:rPr lang="en-GB" altLang="zh-CN" sz="1600" b="1" spc="150">
                  <a:solidFill>
                    <a:schemeClr val="tx1">
                      <a:lumMod val="85000"/>
                      <a:lumOff val="15000"/>
                    </a:schemeClr>
                  </a:solidFill>
                  <a:latin typeface="Arial" panose="020B0604020202020204" pitchFamily="34" charset="0"/>
                  <a:ea typeface="微软雅黑" panose="020B0503020204020204" charset="-122"/>
                </a:rPr>
                <a:t>B</a:t>
              </a:r>
              <a:r>
                <a:rPr lang="en-US" altLang="zh-CN" sz="1600" b="1" spc="150">
                  <a:solidFill>
                    <a:schemeClr val="tx1">
                      <a:lumMod val="85000"/>
                      <a:lumOff val="15000"/>
                    </a:schemeClr>
                  </a:solidFill>
                  <a:latin typeface="Arial" panose="020B0604020202020204" pitchFamily="34" charset="0"/>
                  <a:ea typeface="微软雅黑" panose="020B0503020204020204" charset="-122"/>
                </a:rPr>
                <a:t>e understood by over </a:t>
              </a:r>
              <a:r>
                <a:rPr lang="en-GB" altLang="zh-CN" sz="1600" b="1" spc="150">
                  <a:solidFill>
                    <a:schemeClr val="tx1">
                      <a:lumMod val="85000"/>
                      <a:lumOff val="15000"/>
                    </a:schemeClr>
                  </a:solidFill>
                  <a:latin typeface="Arial" panose="020B0604020202020204" pitchFamily="34" charset="0"/>
                  <a:ea typeface="微软雅黑" panose="020B0503020204020204" charset="-122"/>
                </a:rPr>
                <a:t>90</a:t>
              </a:r>
              <a:r>
                <a:rPr lang="en-US" altLang="zh-CN" sz="1600" b="1" spc="150">
                  <a:solidFill>
                    <a:schemeClr val="tx1">
                      <a:lumMod val="85000"/>
                      <a:lumOff val="15000"/>
                    </a:schemeClr>
                  </a:solidFill>
                  <a:latin typeface="Arial" panose="020B0604020202020204" pitchFamily="34" charset="0"/>
                  <a:ea typeface="微软雅黑" panose="020B0503020204020204" charset="-122"/>
                </a:rPr>
                <a:t>% of users from first use</a:t>
              </a:r>
            </a:p>
            <a:p>
              <a:pPr algn="l">
                <a:lnSpc>
                  <a:spcPct val="120000"/>
                </a:lnSpc>
              </a:pPr>
              <a:r>
                <a:rPr lang="en-US" altLang="zh-CN" sz="1600" b="1" spc="150">
                  <a:solidFill>
                    <a:schemeClr val="tx1">
                      <a:lumMod val="85000"/>
                      <a:lumOff val="15000"/>
                    </a:schemeClr>
                  </a:solidFill>
                  <a:latin typeface="Arial" panose="020B0604020202020204" pitchFamily="34" charset="0"/>
                  <a:ea typeface="微软雅黑" panose="020B0503020204020204" charset="-122"/>
                </a:rPr>
                <a:t>3.</a:t>
              </a:r>
              <a:r>
                <a:rPr lang="en-GB" altLang="zh-CN" sz="1600" b="1" spc="150">
                  <a:solidFill>
                    <a:schemeClr val="tx1">
                      <a:lumMod val="85000"/>
                      <a:lumOff val="15000"/>
                    </a:schemeClr>
                  </a:solidFill>
                  <a:latin typeface="Arial" panose="020B0604020202020204" pitchFamily="34" charset="0"/>
                  <a:ea typeface="微软雅黑" panose="020B0503020204020204" charset="-122"/>
                </a:rPr>
                <a:t>User data e</a:t>
              </a:r>
              <a:r>
                <a:rPr lang="en-US" altLang="zh-CN" sz="1600" b="1" spc="150">
                  <a:solidFill>
                    <a:schemeClr val="tx1">
                      <a:lumMod val="85000"/>
                      <a:lumOff val="15000"/>
                    </a:schemeClr>
                  </a:solidFill>
                  <a:latin typeface="Arial" panose="020B0604020202020204" pitchFamily="34" charset="0"/>
                  <a:ea typeface="微软雅黑" panose="020B0503020204020204" charset="-122"/>
                </a:rPr>
                <a:t>asily shared</a:t>
              </a:r>
            </a:p>
          </p:txBody>
        </p:sp>
        <p:sp>
          <p:nvSpPr>
            <p:cNvPr id="50" name="任意多边形 49"/>
            <p:cNvSpPr/>
            <p:nvPr>
              <p:custDataLst>
                <p:tags r:id="rId20"/>
              </p:custDataLst>
            </p:nvPr>
          </p:nvSpPr>
          <p:spPr bwMode="auto">
            <a:xfrm>
              <a:off x="10557" y="3201"/>
              <a:ext cx="940" cy="932"/>
            </a:xfrm>
            <a:custGeom>
              <a:avLst/>
              <a:gdLst>
                <a:gd name="T0" fmla="*/ 157 w 186"/>
                <a:gd name="T1" fmla="*/ 159 h 185"/>
                <a:gd name="T2" fmla="*/ 186 w 186"/>
                <a:gd name="T3" fmla="*/ 93 h 185"/>
                <a:gd name="T4" fmla="*/ 93 w 186"/>
                <a:gd name="T5" fmla="*/ 0 h 185"/>
                <a:gd name="T6" fmla="*/ 0 w 186"/>
                <a:gd name="T7" fmla="*/ 93 h 185"/>
                <a:gd name="T8" fmla="*/ 29 w 186"/>
                <a:gd name="T9" fmla="*/ 159 h 185"/>
                <a:gd name="T10" fmla="*/ 18 w 186"/>
                <a:gd name="T11" fmla="*/ 178 h 185"/>
                <a:gd name="T12" fmla="*/ 17 w 186"/>
                <a:gd name="T13" fmla="*/ 181 h 185"/>
                <a:gd name="T14" fmla="*/ 21 w 186"/>
                <a:gd name="T15" fmla="*/ 185 h 185"/>
                <a:gd name="T16" fmla="*/ 24 w 186"/>
                <a:gd name="T17" fmla="*/ 184 h 185"/>
                <a:gd name="T18" fmla="*/ 25 w 186"/>
                <a:gd name="T19" fmla="*/ 182 h 185"/>
                <a:gd name="T20" fmla="*/ 35 w 186"/>
                <a:gd name="T21" fmla="*/ 165 h 185"/>
                <a:gd name="T22" fmla="*/ 93 w 186"/>
                <a:gd name="T23" fmla="*/ 185 h 185"/>
                <a:gd name="T24" fmla="*/ 151 w 186"/>
                <a:gd name="T25" fmla="*/ 165 h 185"/>
                <a:gd name="T26" fmla="*/ 161 w 186"/>
                <a:gd name="T27" fmla="*/ 182 h 185"/>
                <a:gd name="T28" fmla="*/ 165 w 186"/>
                <a:gd name="T29" fmla="*/ 185 h 185"/>
                <a:gd name="T30" fmla="*/ 169 w 186"/>
                <a:gd name="T31" fmla="*/ 181 h 185"/>
                <a:gd name="T32" fmla="*/ 168 w 186"/>
                <a:gd name="T33" fmla="*/ 178 h 185"/>
                <a:gd name="T34" fmla="*/ 157 w 186"/>
                <a:gd name="T35" fmla="*/ 159 h 185"/>
                <a:gd name="T36" fmla="*/ 93 w 186"/>
                <a:gd name="T37" fmla="*/ 177 h 185"/>
                <a:gd name="T38" fmla="*/ 9 w 186"/>
                <a:gd name="T39" fmla="*/ 93 h 185"/>
                <a:gd name="T40" fmla="*/ 93 w 186"/>
                <a:gd name="T41" fmla="*/ 8 h 185"/>
                <a:gd name="T42" fmla="*/ 177 w 186"/>
                <a:gd name="T43" fmla="*/ 93 h 185"/>
                <a:gd name="T44" fmla="*/ 93 w 186"/>
                <a:gd name="T45" fmla="*/ 177 h 185"/>
                <a:gd name="T46" fmla="*/ 93 w 186"/>
                <a:gd name="T47" fmla="*/ 34 h 185"/>
                <a:gd name="T48" fmla="*/ 34 w 186"/>
                <a:gd name="T49" fmla="*/ 93 h 185"/>
                <a:gd name="T50" fmla="*/ 93 w 186"/>
                <a:gd name="T51" fmla="*/ 152 h 185"/>
                <a:gd name="T52" fmla="*/ 152 w 186"/>
                <a:gd name="T53" fmla="*/ 93 h 185"/>
                <a:gd name="T54" fmla="*/ 93 w 186"/>
                <a:gd name="T55" fmla="*/ 34 h 185"/>
                <a:gd name="T56" fmla="*/ 93 w 186"/>
                <a:gd name="T57" fmla="*/ 143 h 185"/>
                <a:gd name="T58" fmla="*/ 42 w 186"/>
                <a:gd name="T59" fmla="*/ 93 h 185"/>
                <a:gd name="T60" fmla="*/ 93 w 186"/>
                <a:gd name="T61" fmla="*/ 42 h 185"/>
                <a:gd name="T62" fmla="*/ 144 w 186"/>
                <a:gd name="T63" fmla="*/ 93 h 185"/>
                <a:gd name="T64" fmla="*/ 93 w 186"/>
                <a:gd name="T65" fmla="*/ 143 h 185"/>
                <a:gd name="T66" fmla="*/ 93 w 186"/>
                <a:gd name="T67" fmla="*/ 67 h 185"/>
                <a:gd name="T68" fmla="*/ 68 w 186"/>
                <a:gd name="T69" fmla="*/ 93 h 185"/>
                <a:gd name="T70" fmla="*/ 93 w 186"/>
                <a:gd name="T71" fmla="*/ 118 h 185"/>
                <a:gd name="T72" fmla="*/ 118 w 186"/>
                <a:gd name="T73" fmla="*/ 93 h 185"/>
                <a:gd name="T74" fmla="*/ 93 w 186"/>
                <a:gd name="T75" fmla="*/ 67 h 185"/>
                <a:gd name="T76" fmla="*/ 93 w 186"/>
                <a:gd name="T77" fmla="*/ 109 h 185"/>
                <a:gd name="T78" fmla="*/ 76 w 186"/>
                <a:gd name="T79" fmla="*/ 93 h 185"/>
                <a:gd name="T80" fmla="*/ 93 w 186"/>
                <a:gd name="T81" fmla="*/ 76 h 185"/>
                <a:gd name="T82" fmla="*/ 110 w 186"/>
                <a:gd name="T83" fmla="*/ 93 h 185"/>
                <a:gd name="T84" fmla="*/ 93 w 186"/>
                <a:gd name="T85" fmla="*/ 10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 h="185">
                  <a:moveTo>
                    <a:pt x="157" y="159"/>
                  </a:moveTo>
                  <a:cubicBezTo>
                    <a:pt x="175" y="143"/>
                    <a:pt x="186" y="119"/>
                    <a:pt x="186" y="93"/>
                  </a:cubicBezTo>
                  <a:cubicBezTo>
                    <a:pt x="186" y="41"/>
                    <a:pt x="144" y="0"/>
                    <a:pt x="93" y="0"/>
                  </a:cubicBezTo>
                  <a:cubicBezTo>
                    <a:pt x="42" y="0"/>
                    <a:pt x="0" y="41"/>
                    <a:pt x="0" y="93"/>
                  </a:cubicBezTo>
                  <a:cubicBezTo>
                    <a:pt x="0" y="119"/>
                    <a:pt x="11" y="143"/>
                    <a:pt x="29" y="159"/>
                  </a:cubicBezTo>
                  <a:cubicBezTo>
                    <a:pt x="18" y="178"/>
                    <a:pt x="18" y="178"/>
                    <a:pt x="18" y="178"/>
                  </a:cubicBezTo>
                  <a:cubicBezTo>
                    <a:pt x="18" y="179"/>
                    <a:pt x="17" y="180"/>
                    <a:pt x="17" y="181"/>
                  </a:cubicBezTo>
                  <a:cubicBezTo>
                    <a:pt x="17" y="183"/>
                    <a:pt x="19" y="185"/>
                    <a:pt x="21" y="185"/>
                  </a:cubicBezTo>
                  <a:cubicBezTo>
                    <a:pt x="22" y="185"/>
                    <a:pt x="24" y="185"/>
                    <a:pt x="24" y="184"/>
                  </a:cubicBezTo>
                  <a:cubicBezTo>
                    <a:pt x="25" y="184"/>
                    <a:pt x="25" y="183"/>
                    <a:pt x="25" y="182"/>
                  </a:cubicBezTo>
                  <a:cubicBezTo>
                    <a:pt x="35" y="165"/>
                    <a:pt x="35" y="165"/>
                    <a:pt x="35" y="165"/>
                  </a:cubicBezTo>
                  <a:cubicBezTo>
                    <a:pt x="51" y="178"/>
                    <a:pt x="71" y="185"/>
                    <a:pt x="93" y="185"/>
                  </a:cubicBezTo>
                  <a:cubicBezTo>
                    <a:pt x="115" y="185"/>
                    <a:pt x="135" y="178"/>
                    <a:pt x="151" y="165"/>
                  </a:cubicBezTo>
                  <a:cubicBezTo>
                    <a:pt x="161" y="182"/>
                    <a:pt x="161" y="182"/>
                    <a:pt x="161" y="182"/>
                  </a:cubicBezTo>
                  <a:cubicBezTo>
                    <a:pt x="161" y="184"/>
                    <a:pt x="163" y="185"/>
                    <a:pt x="165" y="185"/>
                  </a:cubicBezTo>
                  <a:cubicBezTo>
                    <a:pt x="167" y="185"/>
                    <a:pt x="169" y="183"/>
                    <a:pt x="169" y="181"/>
                  </a:cubicBezTo>
                  <a:cubicBezTo>
                    <a:pt x="169" y="180"/>
                    <a:pt x="168" y="179"/>
                    <a:pt x="168" y="178"/>
                  </a:cubicBezTo>
                  <a:lnTo>
                    <a:pt x="157" y="159"/>
                  </a:lnTo>
                  <a:close/>
                  <a:moveTo>
                    <a:pt x="93" y="177"/>
                  </a:moveTo>
                  <a:cubicBezTo>
                    <a:pt x="46" y="177"/>
                    <a:pt x="9" y="139"/>
                    <a:pt x="9" y="93"/>
                  </a:cubicBezTo>
                  <a:cubicBezTo>
                    <a:pt x="9" y="46"/>
                    <a:pt x="46" y="8"/>
                    <a:pt x="93" y="8"/>
                  </a:cubicBezTo>
                  <a:cubicBezTo>
                    <a:pt x="140" y="8"/>
                    <a:pt x="177" y="46"/>
                    <a:pt x="177" y="93"/>
                  </a:cubicBezTo>
                  <a:cubicBezTo>
                    <a:pt x="177" y="139"/>
                    <a:pt x="140" y="177"/>
                    <a:pt x="93" y="177"/>
                  </a:cubicBezTo>
                  <a:close/>
                  <a:moveTo>
                    <a:pt x="93" y="34"/>
                  </a:moveTo>
                  <a:cubicBezTo>
                    <a:pt x="60" y="34"/>
                    <a:pt x="34" y="60"/>
                    <a:pt x="34" y="93"/>
                  </a:cubicBezTo>
                  <a:cubicBezTo>
                    <a:pt x="34" y="125"/>
                    <a:pt x="60" y="152"/>
                    <a:pt x="93" y="152"/>
                  </a:cubicBezTo>
                  <a:cubicBezTo>
                    <a:pt x="126" y="152"/>
                    <a:pt x="152" y="125"/>
                    <a:pt x="152" y="93"/>
                  </a:cubicBezTo>
                  <a:cubicBezTo>
                    <a:pt x="152" y="60"/>
                    <a:pt x="126" y="34"/>
                    <a:pt x="93" y="34"/>
                  </a:cubicBezTo>
                  <a:close/>
                  <a:moveTo>
                    <a:pt x="93" y="143"/>
                  </a:moveTo>
                  <a:cubicBezTo>
                    <a:pt x="65" y="143"/>
                    <a:pt x="42" y="121"/>
                    <a:pt x="42" y="93"/>
                  </a:cubicBezTo>
                  <a:cubicBezTo>
                    <a:pt x="42" y="65"/>
                    <a:pt x="65" y="42"/>
                    <a:pt x="93" y="42"/>
                  </a:cubicBezTo>
                  <a:cubicBezTo>
                    <a:pt x="121" y="42"/>
                    <a:pt x="144" y="65"/>
                    <a:pt x="144" y="93"/>
                  </a:cubicBezTo>
                  <a:cubicBezTo>
                    <a:pt x="144" y="121"/>
                    <a:pt x="121" y="143"/>
                    <a:pt x="93" y="143"/>
                  </a:cubicBezTo>
                  <a:close/>
                  <a:moveTo>
                    <a:pt x="93" y="67"/>
                  </a:moveTo>
                  <a:cubicBezTo>
                    <a:pt x="79" y="67"/>
                    <a:pt x="68" y="79"/>
                    <a:pt x="68" y="93"/>
                  </a:cubicBezTo>
                  <a:cubicBezTo>
                    <a:pt x="68" y="107"/>
                    <a:pt x="79" y="118"/>
                    <a:pt x="93" y="118"/>
                  </a:cubicBezTo>
                  <a:cubicBezTo>
                    <a:pt x="107" y="118"/>
                    <a:pt x="118" y="107"/>
                    <a:pt x="118" y="93"/>
                  </a:cubicBezTo>
                  <a:cubicBezTo>
                    <a:pt x="118" y="79"/>
                    <a:pt x="107" y="67"/>
                    <a:pt x="93" y="67"/>
                  </a:cubicBezTo>
                  <a:close/>
                  <a:moveTo>
                    <a:pt x="93" y="109"/>
                  </a:moveTo>
                  <a:cubicBezTo>
                    <a:pt x="84" y="109"/>
                    <a:pt x="76" y="102"/>
                    <a:pt x="76" y="93"/>
                  </a:cubicBezTo>
                  <a:cubicBezTo>
                    <a:pt x="76" y="83"/>
                    <a:pt x="84" y="76"/>
                    <a:pt x="93" y="76"/>
                  </a:cubicBezTo>
                  <a:cubicBezTo>
                    <a:pt x="102" y="76"/>
                    <a:pt x="110" y="83"/>
                    <a:pt x="110" y="93"/>
                  </a:cubicBezTo>
                  <a:cubicBezTo>
                    <a:pt x="110" y="102"/>
                    <a:pt x="102" y="109"/>
                    <a:pt x="93" y="109"/>
                  </a:cubicBezTo>
                  <a:close/>
                </a:path>
              </a:pathLst>
            </a:custGeom>
            <a:solidFill>
              <a:schemeClr val="bg1"/>
            </a:solidFill>
            <a:ln>
              <a:noFill/>
            </a:ln>
          </p:spPr>
          <p:txBody>
            <a:bodyPr wrap="square" lIns="91440" tIns="45720" rIns="91440" bIns="45720" anchor="ctr">
              <a:normAutofit/>
            </a:bodyPr>
            <a:lstStyle/>
            <a:p>
              <a:pPr algn="ctr"/>
              <a:endParaRPr/>
            </a:p>
          </p:txBody>
        </p:sp>
      </p:grpSp>
      <p:cxnSp>
        <p:nvCxnSpPr>
          <p:cNvPr id="79" name="直接连接符 78"/>
          <p:cNvCxnSpPr/>
          <p:nvPr>
            <p:custDataLst>
              <p:tags r:id="rId7"/>
            </p:custDataLst>
          </p:nvPr>
        </p:nvCxnSpPr>
        <p:spPr>
          <a:xfrm>
            <a:off x="2393627" y="3878845"/>
            <a:ext cx="0" cy="2255255"/>
          </a:xfrm>
          <a:prstGeom prst="line">
            <a:avLst/>
          </a:prstGeom>
          <a:ln w="3175" cap="rnd">
            <a:solidFill>
              <a:schemeClr val="tx1">
                <a:lumMod val="75000"/>
                <a:lumOff val="2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custDataLst>
              <p:tags r:id="rId8"/>
            </p:custDataLst>
          </p:nvPr>
        </p:nvCxnSpPr>
        <p:spPr>
          <a:xfrm>
            <a:off x="4241003" y="3878845"/>
            <a:ext cx="0" cy="2255255"/>
          </a:xfrm>
          <a:prstGeom prst="line">
            <a:avLst/>
          </a:prstGeom>
          <a:ln w="3175" cap="rnd">
            <a:solidFill>
              <a:schemeClr val="tx1">
                <a:lumMod val="75000"/>
                <a:lumOff val="2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custDataLst>
              <p:tags r:id="rId9"/>
            </p:custDataLst>
          </p:nvPr>
        </p:nvCxnSpPr>
        <p:spPr>
          <a:xfrm>
            <a:off x="6066789" y="3878845"/>
            <a:ext cx="0" cy="2255255"/>
          </a:xfrm>
          <a:prstGeom prst="line">
            <a:avLst/>
          </a:prstGeom>
          <a:ln w="3175" cap="rnd">
            <a:solidFill>
              <a:schemeClr val="tx1">
                <a:lumMod val="75000"/>
                <a:lumOff val="2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10"/>
            </p:custDataLst>
          </p:nvPr>
        </p:nvCxnSpPr>
        <p:spPr>
          <a:xfrm>
            <a:off x="8071010" y="3861065"/>
            <a:ext cx="0" cy="2255255"/>
          </a:xfrm>
          <a:prstGeom prst="line">
            <a:avLst/>
          </a:prstGeom>
          <a:ln w="3175" cap="rnd">
            <a:solidFill>
              <a:schemeClr val="tx1">
                <a:lumMod val="75000"/>
                <a:lumOff val="2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1"/>
            </p:custDataLst>
          </p:nvPr>
        </p:nvCxnSpPr>
        <p:spPr>
          <a:xfrm>
            <a:off x="9952676" y="3812170"/>
            <a:ext cx="0" cy="2255255"/>
          </a:xfrm>
          <a:prstGeom prst="line">
            <a:avLst/>
          </a:prstGeom>
          <a:ln w="3175" cap="rnd">
            <a:solidFill>
              <a:schemeClr val="tx1">
                <a:lumMod val="75000"/>
                <a:lumOff val="2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文本框 33"/>
          <p:cNvSpPr txBox="1"/>
          <p:nvPr>
            <p:custDataLst>
              <p:tags r:id="rId12"/>
            </p:custDataLst>
          </p:nvPr>
        </p:nvSpPr>
        <p:spPr>
          <a:xfrm>
            <a:off x="457835" y="260350"/>
            <a:ext cx="10708005" cy="132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eaLnBrk="1" fontAlgn="auto" hangingPunct="1">
              <a:lnSpc>
                <a:spcPct val="90000"/>
              </a:lnSpc>
              <a:spcAft>
                <a:spcPts val="0"/>
              </a:spcAft>
              <a:defRPr sz="4400" cap="all">
                <a:solidFill>
                  <a:schemeClr val="accent3"/>
                </a:solidFill>
                <a:latin typeface="+mj-lt"/>
                <a:ea typeface="+mj-ea"/>
                <a:cs typeface="+mj-cs"/>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vl6pPr>
            <a:lvl7pPr marL="914400" fontAlgn="base">
              <a:lnSpc>
                <a:spcPct val="90000"/>
              </a:lnSpc>
              <a:spcBef>
                <a:spcPct val="0"/>
              </a:spcBef>
              <a:spcAft>
                <a:spcPct val="0"/>
              </a:spcAft>
              <a:defRPr sz="4400"/>
            </a:lvl7pPr>
            <a:lvl8pPr marL="1371600" fontAlgn="base">
              <a:lnSpc>
                <a:spcPct val="90000"/>
              </a:lnSpc>
              <a:spcBef>
                <a:spcPct val="0"/>
              </a:spcBef>
              <a:spcAft>
                <a:spcPct val="0"/>
              </a:spcAft>
              <a:defRPr sz="4400"/>
            </a:lvl8pPr>
            <a:lvl9pPr marL="1828800" fontAlgn="base">
              <a:lnSpc>
                <a:spcPct val="90000"/>
              </a:lnSpc>
              <a:spcBef>
                <a:spcPct val="0"/>
              </a:spcBef>
              <a:spcAft>
                <a:spcPct val="0"/>
              </a:spcAft>
              <a:defRPr sz="4400"/>
            </a:lvl9pPr>
          </a:lstStyle>
          <a:p>
            <a:r>
              <a:rPr lang="en-US" altLang="zh-CN" sz="3200">
                <a:solidFill>
                  <a:schemeClr val="accent1"/>
                </a:solidFill>
              </a:rPr>
              <a:t> Non-functional Requirements:</a:t>
            </a:r>
          </a:p>
        </p:txBody>
      </p:sp>
      <p:grpSp>
        <p:nvGrpSpPr>
          <p:cNvPr id="46" name="组合 45"/>
          <p:cNvGrpSpPr/>
          <p:nvPr/>
        </p:nvGrpSpPr>
        <p:grpSpPr>
          <a:xfrm>
            <a:off x="9959975" y="1412240"/>
            <a:ext cx="2169160" cy="4654550"/>
            <a:chOff x="12599" y="2260"/>
            <a:chExt cx="3416" cy="7330"/>
          </a:xfrm>
        </p:grpSpPr>
        <p:sp>
          <p:nvSpPr>
            <p:cNvPr id="51" name="矩形 50"/>
            <p:cNvSpPr/>
            <p:nvPr>
              <p:custDataLst>
                <p:tags r:id="rId13"/>
              </p:custDataLst>
            </p:nvPr>
          </p:nvSpPr>
          <p:spPr bwMode="auto">
            <a:xfrm>
              <a:off x="12599" y="6294"/>
              <a:ext cx="3416" cy="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t" anchorCtr="0">
              <a:normAutofit fontScale="8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600" b="1" spc="150">
                  <a:solidFill>
                    <a:schemeClr val="tx1">
                      <a:lumMod val="85000"/>
                      <a:lumOff val="15000"/>
                    </a:schemeClr>
                  </a:solidFill>
                  <a:latin typeface="Arial"/>
                  <a:ea typeface="微软雅黑"/>
                </a:rPr>
                <a:t>1.Online database system for data storage</a:t>
              </a:r>
            </a:p>
            <a:p>
              <a:pPr>
                <a:lnSpc>
                  <a:spcPct val="120000"/>
                </a:lnSpc>
              </a:pPr>
              <a:endParaRPr lang="en-US" altLang="zh-CN" sz="1600" b="1" spc="150">
                <a:solidFill>
                  <a:schemeClr val="tx1">
                    <a:lumMod val="85000"/>
                    <a:lumOff val="15000"/>
                  </a:schemeClr>
                </a:solidFill>
                <a:latin typeface="Arial"/>
                <a:ea typeface="微软雅黑"/>
              </a:endParaRPr>
            </a:p>
            <a:p>
              <a:pPr algn="l">
                <a:lnSpc>
                  <a:spcPct val="120000"/>
                </a:lnSpc>
              </a:pPr>
              <a:r>
                <a:rPr lang="en-US" altLang="zh-CN" sz="1600" b="1" spc="150">
                  <a:solidFill>
                    <a:schemeClr val="tx1">
                      <a:lumMod val="85000"/>
                      <a:lumOff val="15000"/>
                    </a:schemeClr>
                  </a:solidFill>
                  <a:latin typeface="Arial"/>
                  <a:ea typeface="微软雅黑"/>
                </a:rPr>
                <a:t>2.</a:t>
              </a:r>
              <a:r>
                <a:rPr lang="en-GB" altLang="zh-CN" sz="1600" b="1" spc="150">
                  <a:solidFill>
                    <a:schemeClr val="tx1">
                      <a:lumMod val="85000"/>
                      <a:lumOff val="15000"/>
                    </a:schemeClr>
                  </a:solidFill>
                  <a:latin typeface="Arial"/>
                  <a:ea typeface="微软雅黑"/>
                </a:rPr>
                <a:t>Data s</a:t>
              </a:r>
              <a:r>
                <a:rPr lang="en-US" altLang="zh-CN" sz="1600" b="1" spc="150" err="1">
                  <a:solidFill>
                    <a:schemeClr val="tx1">
                      <a:lumMod val="85000"/>
                      <a:lumOff val="15000"/>
                    </a:schemeClr>
                  </a:solidFill>
                  <a:latin typeface="Arial"/>
                  <a:ea typeface="微软雅黑"/>
                </a:rPr>
                <a:t>ource</a:t>
              </a:r>
              <a:r>
                <a:rPr lang="en-US" altLang="zh-CN" sz="1600" b="1" spc="150">
                  <a:solidFill>
                    <a:schemeClr val="tx1">
                      <a:lumMod val="85000"/>
                      <a:lumOff val="15000"/>
                    </a:schemeClr>
                  </a:solidFill>
                  <a:latin typeface="Arial"/>
                  <a:ea typeface="微软雅黑"/>
                </a:rPr>
                <a:t> come from a legitimate</a:t>
              </a:r>
              <a:r>
                <a:rPr lang="en-GB" altLang="zh-CN" sz="1600" b="1" spc="150">
                  <a:solidFill>
                    <a:schemeClr val="tx1">
                      <a:lumMod val="85000"/>
                      <a:lumOff val="15000"/>
                    </a:schemeClr>
                  </a:solidFill>
                  <a:latin typeface="Arial"/>
                  <a:ea typeface="微软雅黑"/>
                </a:rPr>
                <a:t> authority</a:t>
              </a:r>
              <a:endParaRPr lang="en-US" altLang="zh-CN" sz="1600" b="1" spc="150">
                <a:solidFill>
                  <a:schemeClr val="tx1">
                    <a:lumMod val="85000"/>
                    <a:lumOff val="15000"/>
                  </a:schemeClr>
                </a:solidFill>
                <a:latin typeface="Arial"/>
                <a:ea typeface="微软雅黑"/>
              </a:endParaRPr>
            </a:p>
            <a:p>
              <a:pPr>
                <a:lnSpc>
                  <a:spcPct val="120000"/>
                </a:lnSpc>
              </a:pPr>
              <a:endParaRPr lang="en-GB" altLang="zh-CN" sz="1600" b="1" spc="150">
                <a:solidFill>
                  <a:schemeClr val="tx1">
                    <a:lumMod val="85000"/>
                    <a:lumOff val="15000"/>
                  </a:schemeClr>
                </a:solidFill>
                <a:latin typeface="Arial"/>
                <a:ea typeface="微软雅黑"/>
              </a:endParaRPr>
            </a:p>
            <a:p>
              <a:pPr>
                <a:lnSpc>
                  <a:spcPct val="120000"/>
                </a:lnSpc>
              </a:pPr>
              <a:r>
                <a:rPr lang="en-US" altLang="zh-CN" sz="1600" b="1" spc="150">
                  <a:solidFill>
                    <a:schemeClr val="tx1">
                      <a:lumMod val="85000"/>
                      <a:lumOff val="15000"/>
                    </a:schemeClr>
                  </a:solidFill>
                  <a:latin typeface="Arial"/>
                  <a:ea typeface="微软雅黑"/>
                </a:rPr>
                <a:t>3.Available on mobile device</a:t>
              </a:r>
            </a:p>
          </p:txBody>
        </p:sp>
        <p:sp>
          <p:nvSpPr>
            <p:cNvPr id="28" name="矩形 27"/>
            <p:cNvSpPr/>
            <p:nvPr>
              <p:custDataLst>
                <p:tags r:id="rId14"/>
              </p:custDataLst>
            </p:nvPr>
          </p:nvSpPr>
          <p:spPr>
            <a:xfrm>
              <a:off x="12666" y="2260"/>
              <a:ext cx="3047" cy="3879"/>
            </a:xfrm>
            <a:prstGeom prst="rect">
              <a:avLst/>
            </a:prstGeom>
            <a:solidFill>
              <a:schemeClr val="accent5"/>
            </a:solidFill>
            <a:ln w="6350" cmpd="sng">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lang="zh-CN" altLang="en-US" sz="2000" b="1">
                <a:solidFill>
                  <a:schemeClr val="bg1"/>
                </a:solidFill>
              </a:endParaRPr>
            </a:p>
          </p:txBody>
        </p:sp>
        <p:sp>
          <p:nvSpPr>
            <p:cNvPr id="35" name="文本框 34"/>
            <p:cNvSpPr txBox="1"/>
            <p:nvPr>
              <p:custDataLst>
                <p:tags r:id="rId15"/>
              </p:custDataLst>
            </p:nvPr>
          </p:nvSpPr>
          <p:spPr bwMode="auto">
            <a:xfrm>
              <a:off x="12600" y="4676"/>
              <a:ext cx="3212"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6800" rIns="91440" bIns="46800" anchor="b"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20000"/>
                </a:lnSpc>
                <a:spcBef>
                  <a:spcPct val="0"/>
                </a:spcBef>
                <a:buFontTx/>
                <a:buNone/>
              </a:pPr>
              <a:r>
                <a:rPr lang="zh-CN" altLang="en-US" sz="2400" b="1" spc="300">
                  <a:solidFill>
                    <a:schemeClr val="bg1"/>
                  </a:solidFill>
                  <a:latin typeface="Arial" panose="020B0604020202020204" pitchFamily="34" charset="0"/>
                  <a:ea typeface="微软雅黑" panose="020B0503020204020204" charset="-122"/>
                </a:rPr>
                <a:t>Interfaces</a:t>
              </a:r>
            </a:p>
          </p:txBody>
        </p:sp>
        <p:sp>
          <p:nvSpPr>
            <p:cNvPr id="36" name="任意多边形 35"/>
            <p:cNvSpPr/>
            <p:nvPr>
              <p:custDataLst>
                <p:tags r:id="rId16"/>
              </p:custDataLst>
            </p:nvPr>
          </p:nvSpPr>
          <p:spPr bwMode="auto">
            <a:xfrm>
              <a:off x="13745" y="3214"/>
              <a:ext cx="940" cy="866"/>
            </a:xfrm>
            <a:custGeom>
              <a:avLst/>
              <a:gdLst>
                <a:gd name="connsiteX0" fmla="*/ 207639 w 609332"/>
                <a:gd name="connsiteY0" fmla="*/ 502991 h 561419"/>
                <a:gd name="connsiteX1" fmla="*/ 406914 w 609332"/>
                <a:gd name="connsiteY1" fmla="*/ 502991 h 561419"/>
                <a:gd name="connsiteX2" fmla="*/ 408432 w 609332"/>
                <a:gd name="connsiteY2" fmla="*/ 504505 h 561419"/>
                <a:gd name="connsiteX3" fmla="*/ 408432 w 609332"/>
                <a:gd name="connsiteY3" fmla="*/ 540077 h 561419"/>
                <a:gd name="connsiteX4" fmla="*/ 406914 w 609332"/>
                <a:gd name="connsiteY4" fmla="*/ 541590 h 561419"/>
                <a:gd name="connsiteX5" fmla="*/ 207639 w 609332"/>
                <a:gd name="connsiteY5" fmla="*/ 541590 h 561419"/>
                <a:gd name="connsiteX6" fmla="*/ 206121 w 609332"/>
                <a:gd name="connsiteY6" fmla="*/ 540077 h 561419"/>
                <a:gd name="connsiteX7" fmla="*/ 206121 w 609332"/>
                <a:gd name="connsiteY7" fmla="*/ 504505 h 561419"/>
                <a:gd name="connsiteX8" fmla="*/ 207639 w 609332"/>
                <a:gd name="connsiteY8" fmla="*/ 502991 h 561419"/>
                <a:gd name="connsiteX9" fmla="*/ 207639 w 609332"/>
                <a:gd name="connsiteY9" fmla="*/ 438423 h 561419"/>
                <a:gd name="connsiteX10" fmla="*/ 607814 w 609332"/>
                <a:gd name="connsiteY10" fmla="*/ 438423 h 561419"/>
                <a:gd name="connsiteX11" fmla="*/ 609332 w 609332"/>
                <a:gd name="connsiteY11" fmla="*/ 439940 h 561419"/>
                <a:gd name="connsiteX12" fmla="*/ 609332 w 609332"/>
                <a:gd name="connsiteY12" fmla="*/ 475577 h 561419"/>
                <a:gd name="connsiteX13" fmla="*/ 607814 w 609332"/>
                <a:gd name="connsiteY13" fmla="*/ 477093 h 561419"/>
                <a:gd name="connsiteX14" fmla="*/ 207639 w 609332"/>
                <a:gd name="connsiteY14" fmla="*/ 477093 h 561419"/>
                <a:gd name="connsiteX15" fmla="*/ 206121 w 609332"/>
                <a:gd name="connsiteY15" fmla="*/ 475577 h 561419"/>
                <a:gd name="connsiteX16" fmla="*/ 206121 w 609332"/>
                <a:gd name="connsiteY16" fmla="*/ 439940 h 561419"/>
                <a:gd name="connsiteX17" fmla="*/ 207639 w 609332"/>
                <a:gd name="connsiteY17" fmla="*/ 438423 h 561419"/>
                <a:gd name="connsiteX18" fmla="*/ 142464 w 609332"/>
                <a:gd name="connsiteY18" fmla="*/ 418453 h 561419"/>
                <a:gd name="connsiteX19" fmla="*/ 175778 w 609332"/>
                <a:gd name="connsiteY19" fmla="*/ 451897 h 561419"/>
                <a:gd name="connsiteX20" fmla="*/ 99089 w 609332"/>
                <a:gd name="connsiteY20" fmla="*/ 528070 h 561419"/>
                <a:gd name="connsiteX21" fmla="*/ 65585 w 609332"/>
                <a:gd name="connsiteY21" fmla="*/ 561419 h 561419"/>
                <a:gd name="connsiteX22" fmla="*/ 32175 w 609332"/>
                <a:gd name="connsiteY22" fmla="*/ 527975 h 561419"/>
                <a:gd name="connsiteX23" fmla="*/ 0 w 609332"/>
                <a:gd name="connsiteY23" fmla="*/ 495763 h 561419"/>
                <a:gd name="connsiteX24" fmla="*/ 33504 w 609332"/>
                <a:gd name="connsiteY24" fmla="*/ 462414 h 561419"/>
                <a:gd name="connsiteX25" fmla="*/ 65680 w 609332"/>
                <a:gd name="connsiteY25" fmla="*/ 494721 h 561419"/>
                <a:gd name="connsiteX26" fmla="*/ 207639 w 609332"/>
                <a:gd name="connsiteY26" fmla="*/ 293623 h 561419"/>
                <a:gd name="connsiteX27" fmla="*/ 406914 w 609332"/>
                <a:gd name="connsiteY27" fmla="*/ 293623 h 561419"/>
                <a:gd name="connsiteX28" fmla="*/ 408432 w 609332"/>
                <a:gd name="connsiteY28" fmla="*/ 295139 h 561419"/>
                <a:gd name="connsiteX29" fmla="*/ 408432 w 609332"/>
                <a:gd name="connsiteY29" fmla="*/ 330776 h 561419"/>
                <a:gd name="connsiteX30" fmla="*/ 406914 w 609332"/>
                <a:gd name="connsiteY30" fmla="*/ 332293 h 561419"/>
                <a:gd name="connsiteX31" fmla="*/ 207639 w 609332"/>
                <a:gd name="connsiteY31" fmla="*/ 332293 h 561419"/>
                <a:gd name="connsiteX32" fmla="*/ 206121 w 609332"/>
                <a:gd name="connsiteY32" fmla="*/ 330776 h 561419"/>
                <a:gd name="connsiteX33" fmla="*/ 206121 w 609332"/>
                <a:gd name="connsiteY33" fmla="*/ 295139 h 561419"/>
                <a:gd name="connsiteX34" fmla="*/ 207639 w 609332"/>
                <a:gd name="connsiteY34" fmla="*/ 293623 h 561419"/>
                <a:gd name="connsiteX35" fmla="*/ 207639 w 609332"/>
                <a:gd name="connsiteY35" fmla="*/ 229197 h 561419"/>
                <a:gd name="connsiteX36" fmla="*/ 607814 w 609332"/>
                <a:gd name="connsiteY36" fmla="*/ 229197 h 561419"/>
                <a:gd name="connsiteX37" fmla="*/ 609332 w 609332"/>
                <a:gd name="connsiteY37" fmla="*/ 230713 h 561419"/>
                <a:gd name="connsiteX38" fmla="*/ 609332 w 609332"/>
                <a:gd name="connsiteY38" fmla="*/ 266350 h 561419"/>
                <a:gd name="connsiteX39" fmla="*/ 607814 w 609332"/>
                <a:gd name="connsiteY39" fmla="*/ 267867 h 561419"/>
                <a:gd name="connsiteX40" fmla="*/ 207639 w 609332"/>
                <a:gd name="connsiteY40" fmla="*/ 267867 h 561419"/>
                <a:gd name="connsiteX41" fmla="*/ 206121 w 609332"/>
                <a:gd name="connsiteY41" fmla="*/ 266350 h 561419"/>
                <a:gd name="connsiteX42" fmla="*/ 206121 w 609332"/>
                <a:gd name="connsiteY42" fmla="*/ 230713 h 561419"/>
                <a:gd name="connsiteX43" fmla="*/ 207639 w 609332"/>
                <a:gd name="connsiteY43" fmla="*/ 229197 h 561419"/>
                <a:gd name="connsiteX44" fmla="*/ 142464 w 609332"/>
                <a:gd name="connsiteY44" fmla="*/ 209227 h 561419"/>
                <a:gd name="connsiteX45" fmla="*/ 175778 w 609332"/>
                <a:gd name="connsiteY45" fmla="*/ 242671 h 561419"/>
                <a:gd name="connsiteX46" fmla="*/ 99089 w 609332"/>
                <a:gd name="connsiteY46" fmla="*/ 319033 h 561419"/>
                <a:gd name="connsiteX47" fmla="*/ 65585 w 609332"/>
                <a:gd name="connsiteY47" fmla="*/ 352193 h 561419"/>
                <a:gd name="connsiteX48" fmla="*/ 32175 w 609332"/>
                <a:gd name="connsiteY48" fmla="*/ 318749 h 561419"/>
                <a:gd name="connsiteX49" fmla="*/ 0 w 609332"/>
                <a:gd name="connsiteY49" fmla="*/ 286536 h 561419"/>
                <a:gd name="connsiteX50" fmla="*/ 33504 w 609332"/>
                <a:gd name="connsiteY50" fmla="*/ 253187 h 561419"/>
                <a:gd name="connsiteX51" fmla="*/ 65680 w 609332"/>
                <a:gd name="connsiteY51" fmla="*/ 285494 h 561419"/>
                <a:gd name="connsiteX52" fmla="*/ 207639 w 609332"/>
                <a:gd name="connsiteY52" fmla="*/ 84396 h 561419"/>
                <a:gd name="connsiteX53" fmla="*/ 406914 w 609332"/>
                <a:gd name="connsiteY53" fmla="*/ 84396 h 561419"/>
                <a:gd name="connsiteX54" fmla="*/ 408432 w 609332"/>
                <a:gd name="connsiteY54" fmla="*/ 85912 h 561419"/>
                <a:gd name="connsiteX55" fmla="*/ 408432 w 609332"/>
                <a:gd name="connsiteY55" fmla="*/ 121549 h 561419"/>
                <a:gd name="connsiteX56" fmla="*/ 406914 w 609332"/>
                <a:gd name="connsiteY56" fmla="*/ 123066 h 561419"/>
                <a:gd name="connsiteX57" fmla="*/ 207639 w 609332"/>
                <a:gd name="connsiteY57" fmla="*/ 123066 h 561419"/>
                <a:gd name="connsiteX58" fmla="*/ 206121 w 609332"/>
                <a:gd name="connsiteY58" fmla="*/ 121549 h 561419"/>
                <a:gd name="connsiteX59" fmla="*/ 206121 w 609332"/>
                <a:gd name="connsiteY59" fmla="*/ 85912 h 561419"/>
                <a:gd name="connsiteX60" fmla="*/ 207639 w 609332"/>
                <a:gd name="connsiteY60" fmla="*/ 84396 h 561419"/>
                <a:gd name="connsiteX61" fmla="*/ 207639 w 609332"/>
                <a:gd name="connsiteY61" fmla="*/ 19970 h 561419"/>
                <a:gd name="connsiteX62" fmla="*/ 607814 w 609332"/>
                <a:gd name="connsiteY62" fmla="*/ 19970 h 561419"/>
                <a:gd name="connsiteX63" fmla="*/ 609332 w 609332"/>
                <a:gd name="connsiteY63" fmla="*/ 21486 h 561419"/>
                <a:gd name="connsiteX64" fmla="*/ 609332 w 609332"/>
                <a:gd name="connsiteY64" fmla="*/ 57123 h 561419"/>
                <a:gd name="connsiteX65" fmla="*/ 607814 w 609332"/>
                <a:gd name="connsiteY65" fmla="*/ 58640 h 561419"/>
                <a:gd name="connsiteX66" fmla="*/ 207639 w 609332"/>
                <a:gd name="connsiteY66" fmla="*/ 58640 h 561419"/>
                <a:gd name="connsiteX67" fmla="*/ 206121 w 609332"/>
                <a:gd name="connsiteY67" fmla="*/ 57123 h 561419"/>
                <a:gd name="connsiteX68" fmla="*/ 206121 w 609332"/>
                <a:gd name="connsiteY68" fmla="*/ 21486 h 561419"/>
                <a:gd name="connsiteX69" fmla="*/ 207639 w 609332"/>
                <a:gd name="connsiteY69" fmla="*/ 19970 h 561419"/>
                <a:gd name="connsiteX70" fmla="*/ 142464 w 609332"/>
                <a:gd name="connsiteY70" fmla="*/ 0 h 561419"/>
                <a:gd name="connsiteX71" fmla="*/ 175778 w 609332"/>
                <a:gd name="connsiteY71" fmla="*/ 33444 h 561419"/>
                <a:gd name="connsiteX72" fmla="*/ 99089 w 609332"/>
                <a:gd name="connsiteY72" fmla="*/ 109806 h 561419"/>
                <a:gd name="connsiteX73" fmla="*/ 65585 w 609332"/>
                <a:gd name="connsiteY73" fmla="*/ 142966 h 561419"/>
                <a:gd name="connsiteX74" fmla="*/ 32175 w 609332"/>
                <a:gd name="connsiteY74" fmla="*/ 109522 h 561419"/>
                <a:gd name="connsiteX75" fmla="*/ 0 w 609332"/>
                <a:gd name="connsiteY75" fmla="*/ 77309 h 561419"/>
                <a:gd name="connsiteX76" fmla="*/ 33504 w 609332"/>
                <a:gd name="connsiteY76" fmla="*/ 43960 h 561419"/>
                <a:gd name="connsiteX77" fmla="*/ 65680 w 609332"/>
                <a:gd name="connsiteY77" fmla="*/ 76267 h 56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9332" h="561419">
                  <a:moveTo>
                    <a:pt x="207639" y="502991"/>
                  </a:moveTo>
                  <a:lnTo>
                    <a:pt x="406914" y="502991"/>
                  </a:lnTo>
                  <a:cubicBezTo>
                    <a:pt x="407673" y="502991"/>
                    <a:pt x="408337" y="503653"/>
                    <a:pt x="408432" y="504505"/>
                  </a:cubicBezTo>
                  <a:lnTo>
                    <a:pt x="408432" y="540077"/>
                  </a:lnTo>
                  <a:cubicBezTo>
                    <a:pt x="408432" y="540928"/>
                    <a:pt x="407673" y="541590"/>
                    <a:pt x="406914" y="541590"/>
                  </a:cubicBezTo>
                  <a:lnTo>
                    <a:pt x="207639" y="541590"/>
                  </a:lnTo>
                  <a:cubicBezTo>
                    <a:pt x="206785" y="541590"/>
                    <a:pt x="206121" y="540833"/>
                    <a:pt x="206121" y="540077"/>
                  </a:cubicBezTo>
                  <a:lnTo>
                    <a:pt x="206121" y="504505"/>
                  </a:lnTo>
                  <a:cubicBezTo>
                    <a:pt x="206121" y="503653"/>
                    <a:pt x="206880" y="502991"/>
                    <a:pt x="207639" y="502991"/>
                  </a:cubicBezTo>
                  <a:close/>
                  <a:moveTo>
                    <a:pt x="207639" y="438423"/>
                  </a:moveTo>
                  <a:lnTo>
                    <a:pt x="607814" y="438423"/>
                  </a:lnTo>
                  <a:cubicBezTo>
                    <a:pt x="608763" y="438423"/>
                    <a:pt x="609332" y="438992"/>
                    <a:pt x="609332" y="439940"/>
                  </a:cubicBezTo>
                  <a:lnTo>
                    <a:pt x="609332" y="475577"/>
                  </a:lnTo>
                  <a:cubicBezTo>
                    <a:pt x="609332" y="476430"/>
                    <a:pt x="608573" y="477093"/>
                    <a:pt x="607814" y="477093"/>
                  </a:cubicBezTo>
                  <a:lnTo>
                    <a:pt x="207639" y="477093"/>
                  </a:lnTo>
                  <a:cubicBezTo>
                    <a:pt x="206785" y="477093"/>
                    <a:pt x="206121" y="476335"/>
                    <a:pt x="206121" y="475577"/>
                  </a:cubicBezTo>
                  <a:lnTo>
                    <a:pt x="206121" y="439940"/>
                  </a:lnTo>
                  <a:cubicBezTo>
                    <a:pt x="206121" y="438992"/>
                    <a:pt x="206880" y="438423"/>
                    <a:pt x="207639" y="438423"/>
                  </a:cubicBezTo>
                  <a:close/>
                  <a:moveTo>
                    <a:pt x="142464" y="418453"/>
                  </a:moveTo>
                  <a:lnTo>
                    <a:pt x="175778" y="451897"/>
                  </a:lnTo>
                  <a:lnTo>
                    <a:pt x="99089" y="528070"/>
                  </a:lnTo>
                  <a:lnTo>
                    <a:pt x="65585" y="561419"/>
                  </a:lnTo>
                  <a:lnTo>
                    <a:pt x="32175" y="527975"/>
                  </a:lnTo>
                  <a:lnTo>
                    <a:pt x="0" y="495763"/>
                  </a:lnTo>
                  <a:lnTo>
                    <a:pt x="33504" y="462414"/>
                  </a:lnTo>
                  <a:lnTo>
                    <a:pt x="65680" y="494721"/>
                  </a:lnTo>
                  <a:close/>
                  <a:moveTo>
                    <a:pt x="207639" y="293623"/>
                  </a:moveTo>
                  <a:lnTo>
                    <a:pt x="406914" y="293623"/>
                  </a:lnTo>
                  <a:cubicBezTo>
                    <a:pt x="407768" y="293623"/>
                    <a:pt x="408432" y="294381"/>
                    <a:pt x="408432" y="295139"/>
                  </a:cubicBezTo>
                  <a:lnTo>
                    <a:pt x="408432" y="330776"/>
                  </a:lnTo>
                  <a:cubicBezTo>
                    <a:pt x="408432" y="331629"/>
                    <a:pt x="407673" y="332293"/>
                    <a:pt x="406914" y="332293"/>
                  </a:cubicBezTo>
                  <a:lnTo>
                    <a:pt x="207639" y="332293"/>
                  </a:lnTo>
                  <a:cubicBezTo>
                    <a:pt x="206785" y="332293"/>
                    <a:pt x="206121" y="331629"/>
                    <a:pt x="206121" y="330776"/>
                  </a:cubicBezTo>
                  <a:lnTo>
                    <a:pt x="206121" y="295139"/>
                  </a:lnTo>
                  <a:cubicBezTo>
                    <a:pt x="206121" y="294191"/>
                    <a:pt x="206880" y="293623"/>
                    <a:pt x="207639" y="293623"/>
                  </a:cubicBezTo>
                  <a:close/>
                  <a:moveTo>
                    <a:pt x="207639" y="229197"/>
                  </a:moveTo>
                  <a:lnTo>
                    <a:pt x="607814" y="229197"/>
                  </a:lnTo>
                  <a:cubicBezTo>
                    <a:pt x="608763" y="229197"/>
                    <a:pt x="609332" y="229765"/>
                    <a:pt x="609332" y="230713"/>
                  </a:cubicBezTo>
                  <a:lnTo>
                    <a:pt x="609332" y="266350"/>
                  </a:lnTo>
                  <a:cubicBezTo>
                    <a:pt x="609332" y="267203"/>
                    <a:pt x="608573" y="267867"/>
                    <a:pt x="607814" y="267867"/>
                  </a:cubicBezTo>
                  <a:lnTo>
                    <a:pt x="207639" y="267867"/>
                  </a:lnTo>
                  <a:cubicBezTo>
                    <a:pt x="206785" y="267867"/>
                    <a:pt x="206121" y="267109"/>
                    <a:pt x="206121" y="266350"/>
                  </a:cubicBezTo>
                  <a:lnTo>
                    <a:pt x="206121" y="230713"/>
                  </a:lnTo>
                  <a:cubicBezTo>
                    <a:pt x="206121" y="229765"/>
                    <a:pt x="206880" y="229197"/>
                    <a:pt x="207639" y="229197"/>
                  </a:cubicBezTo>
                  <a:close/>
                  <a:moveTo>
                    <a:pt x="142464" y="209227"/>
                  </a:moveTo>
                  <a:lnTo>
                    <a:pt x="175778" y="242671"/>
                  </a:lnTo>
                  <a:lnTo>
                    <a:pt x="99089" y="319033"/>
                  </a:lnTo>
                  <a:lnTo>
                    <a:pt x="65585" y="352193"/>
                  </a:lnTo>
                  <a:lnTo>
                    <a:pt x="32175" y="318749"/>
                  </a:lnTo>
                  <a:lnTo>
                    <a:pt x="0" y="286536"/>
                  </a:lnTo>
                  <a:lnTo>
                    <a:pt x="33504" y="253187"/>
                  </a:lnTo>
                  <a:lnTo>
                    <a:pt x="65680" y="285494"/>
                  </a:lnTo>
                  <a:close/>
                  <a:moveTo>
                    <a:pt x="207639" y="84396"/>
                  </a:moveTo>
                  <a:lnTo>
                    <a:pt x="406914" y="84396"/>
                  </a:lnTo>
                  <a:cubicBezTo>
                    <a:pt x="407768" y="84396"/>
                    <a:pt x="408432" y="85154"/>
                    <a:pt x="408432" y="85912"/>
                  </a:cubicBezTo>
                  <a:lnTo>
                    <a:pt x="408432" y="121549"/>
                  </a:lnTo>
                  <a:cubicBezTo>
                    <a:pt x="408432" y="122402"/>
                    <a:pt x="407673" y="123066"/>
                    <a:pt x="406914" y="123066"/>
                  </a:cubicBezTo>
                  <a:lnTo>
                    <a:pt x="207639" y="123066"/>
                  </a:lnTo>
                  <a:cubicBezTo>
                    <a:pt x="206785" y="123066"/>
                    <a:pt x="206121" y="122402"/>
                    <a:pt x="206121" y="121549"/>
                  </a:cubicBezTo>
                  <a:lnTo>
                    <a:pt x="206121" y="85912"/>
                  </a:lnTo>
                  <a:cubicBezTo>
                    <a:pt x="206121" y="84964"/>
                    <a:pt x="206880" y="84396"/>
                    <a:pt x="207639" y="84396"/>
                  </a:cubicBezTo>
                  <a:close/>
                  <a:moveTo>
                    <a:pt x="207639" y="19970"/>
                  </a:moveTo>
                  <a:lnTo>
                    <a:pt x="607814" y="19970"/>
                  </a:lnTo>
                  <a:cubicBezTo>
                    <a:pt x="608763" y="19970"/>
                    <a:pt x="609332" y="20538"/>
                    <a:pt x="609332" y="21486"/>
                  </a:cubicBezTo>
                  <a:lnTo>
                    <a:pt x="609332" y="57123"/>
                  </a:lnTo>
                  <a:cubicBezTo>
                    <a:pt x="609332" y="57976"/>
                    <a:pt x="608573" y="58640"/>
                    <a:pt x="607814" y="58640"/>
                  </a:cubicBezTo>
                  <a:lnTo>
                    <a:pt x="207639" y="58640"/>
                  </a:lnTo>
                  <a:cubicBezTo>
                    <a:pt x="206785" y="58640"/>
                    <a:pt x="206121" y="57882"/>
                    <a:pt x="206121" y="57123"/>
                  </a:cubicBezTo>
                  <a:lnTo>
                    <a:pt x="206121" y="21486"/>
                  </a:lnTo>
                  <a:cubicBezTo>
                    <a:pt x="206121" y="20538"/>
                    <a:pt x="206880" y="19970"/>
                    <a:pt x="207639" y="19970"/>
                  </a:cubicBezTo>
                  <a:close/>
                  <a:moveTo>
                    <a:pt x="142464" y="0"/>
                  </a:moveTo>
                  <a:lnTo>
                    <a:pt x="175778" y="33444"/>
                  </a:lnTo>
                  <a:lnTo>
                    <a:pt x="99089" y="109806"/>
                  </a:lnTo>
                  <a:lnTo>
                    <a:pt x="65585" y="142966"/>
                  </a:lnTo>
                  <a:lnTo>
                    <a:pt x="32175" y="109522"/>
                  </a:lnTo>
                  <a:lnTo>
                    <a:pt x="0" y="77309"/>
                  </a:lnTo>
                  <a:lnTo>
                    <a:pt x="33504" y="43960"/>
                  </a:lnTo>
                  <a:lnTo>
                    <a:pt x="65680" y="76267"/>
                  </a:lnTo>
                  <a:close/>
                </a:path>
              </a:pathLst>
            </a:custGeom>
            <a:solidFill>
              <a:schemeClr val="bg1"/>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anim calcmode="lin" valueType="num">
                                      <p:cBhvr additive="base">
                                        <p:cTn id="29" dur="500" fill="hold"/>
                                        <p:tgtEl>
                                          <p:spTgt spid="79"/>
                                        </p:tgtEl>
                                        <p:attrNameLst>
                                          <p:attrName>ppt_x</p:attrName>
                                        </p:attrNameLst>
                                      </p:cBhvr>
                                      <p:tavLst>
                                        <p:tav tm="0">
                                          <p:val>
                                            <p:strVal val="#ppt_x"/>
                                          </p:val>
                                        </p:tav>
                                        <p:tav tm="100000">
                                          <p:val>
                                            <p:strVal val="#ppt_x"/>
                                          </p:val>
                                        </p:tav>
                                      </p:tavLst>
                                    </p:anim>
                                    <p:anim calcmode="lin" valueType="num">
                                      <p:cBhvr additive="base">
                                        <p:cTn id="3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500" fill="hold"/>
                                        <p:tgtEl>
                                          <p:spTgt spid="53"/>
                                        </p:tgtEl>
                                        <p:attrNameLst>
                                          <p:attrName>ppt_x</p:attrName>
                                        </p:attrNameLst>
                                      </p:cBhvr>
                                      <p:tavLst>
                                        <p:tav tm="0">
                                          <p:val>
                                            <p:strVal val="#ppt_x"/>
                                          </p:val>
                                        </p:tav>
                                        <p:tav tm="100000">
                                          <p:val>
                                            <p:strVal val="#ppt_x"/>
                                          </p:val>
                                        </p:tav>
                                      </p:tavLst>
                                    </p:anim>
                                    <p:anim calcmode="lin" valueType="num">
                                      <p:cBhvr additive="base">
                                        <p:cTn id="36" dur="500" fill="hold"/>
                                        <p:tgtEl>
                                          <p:spTgt spid="5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 calcmode="lin" valueType="num">
                                      <p:cBhvr additive="base">
                                        <p:cTn id="39" dur="500" fill="hold"/>
                                        <p:tgtEl>
                                          <p:spTgt spid="80"/>
                                        </p:tgtEl>
                                        <p:attrNameLst>
                                          <p:attrName>ppt_x</p:attrName>
                                        </p:attrNameLst>
                                      </p:cBhvr>
                                      <p:tavLst>
                                        <p:tav tm="0">
                                          <p:val>
                                            <p:strVal val="#ppt_x"/>
                                          </p:val>
                                        </p:tav>
                                        <p:tav tm="100000">
                                          <p:val>
                                            <p:strVal val="#ppt_x"/>
                                          </p:val>
                                        </p:tav>
                                      </p:tavLst>
                                    </p:anim>
                                    <p:anim calcmode="lin" valueType="num">
                                      <p:cBhvr additive="base">
                                        <p:cTn id="40"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anim calcmode="lin" valueType="num">
                                      <p:cBhvr additive="base">
                                        <p:cTn id="49" dur="500" fill="hold"/>
                                        <p:tgtEl>
                                          <p:spTgt spid="81"/>
                                        </p:tgtEl>
                                        <p:attrNameLst>
                                          <p:attrName>ppt_x</p:attrName>
                                        </p:attrNameLst>
                                      </p:cBhvr>
                                      <p:tavLst>
                                        <p:tav tm="0">
                                          <p:val>
                                            <p:strVal val="#ppt_x"/>
                                          </p:val>
                                        </p:tav>
                                        <p:tav tm="100000">
                                          <p:val>
                                            <p:strVal val="#ppt_x"/>
                                          </p:val>
                                        </p:tav>
                                      </p:tavLst>
                                    </p:anim>
                                    <p:anim calcmode="lin" valueType="num">
                                      <p:cBhvr additive="base">
                                        <p:cTn id="5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additive="base">
                                        <p:cTn id="59" dur="500" fill="hold"/>
                                        <p:tgtEl>
                                          <p:spTgt spid="82"/>
                                        </p:tgtEl>
                                        <p:attrNameLst>
                                          <p:attrName>ppt_x</p:attrName>
                                        </p:attrNameLst>
                                      </p:cBhvr>
                                      <p:tavLst>
                                        <p:tav tm="0">
                                          <p:val>
                                            <p:strVal val="#ppt_x"/>
                                          </p:val>
                                        </p:tav>
                                        <p:tav tm="100000">
                                          <p:val>
                                            <p:strVal val="#ppt_x"/>
                                          </p:val>
                                        </p:tav>
                                      </p:tavLst>
                                    </p:anim>
                                    <p:anim calcmode="lin" valueType="num">
                                      <p:cBhvr additive="base">
                                        <p:cTn id="6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83"/>
                                        </p:tgtEl>
                                        <p:attrNameLst>
                                          <p:attrName>style.visibility</p:attrName>
                                        </p:attrNameLst>
                                      </p:cBhvr>
                                      <p:to>
                                        <p:strVal val="visible"/>
                                      </p:to>
                                    </p:set>
                                    <p:anim calcmode="lin" valueType="num">
                                      <p:cBhvr additive="base">
                                        <p:cTn id="65" dur="500" fill="hold"/>
                                        <p:tgtEl>
                                          <p:spTgt spid="83"/>
                                        </p:tgtEl>
                                        <p:attrNameLst>
                                          <p:attrName>ppt_x</p:attrName>
                                        </p:attrNameLst>
                                      </p:cBhvr>
                                      <p:tavLst>
                                        <p:tav tm="0">
                                          <p:val>
                                            <p:strVal val="#ppt_x"/>
                                          </p:val>
                                        </p:tav>
                                        <p:tav tm="100000">
                                          <p:val>
                                            <p:strVal val="#ppt_x"/>
                                          </p:val>
                                        </p:tav>
                                      </p:tavLst>
                                    </p:anim>
                                    <p:anim calcmode="lin" valueType="num">
                                      <p:cBhvr additive="base">
                                        <p:cTn id="66" dur="500" fill="hold"/>
                                        <p:tgtEl>
                                          <p:spTgt spid="83"/>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 grpId="0" animBg="1"/>
      <p:bldP spid="5" grpId="1" animBg="1"/>
      <p:bldP spid="7" grpId="0"/>
      <p:bldP spid="7" grpId="1"/>
      <p:bldP spid="31" grpId="0" animBg="1"/>
      <p:bldP spid="3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8" name="图片 7"/>
          <p:cNvPicPr/>
          <p:nvPr>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4" name="Title 6"/>
          <p:cNvSpPr txBox="1"/>
          <p:nvPr>
            <p:custDataLst>
              <p:tags r:id="rId4"/>
            </p:custDataLst>
          </p:nvPr>
        </p:nvSpPr>
        <p:spPr>
          <a:xfrm>
            <a:off x="4151630" y="3744948"/>
            <a:ext cx="3604895" cy="2754630"/>
          </a:xfrm>
          <a:prstGeom prst="rect">
            <a:avLst/>
          </a:prstGeom>
          <a:noFill/>
          <a:ln w="3175">
            <a:noFill/>
            <a:prstDash val="dash"/>
          </a:ln>
        </p:spPr>
        <p:txBody>
          <a:bodyPr wrap="square" lIns="90000" tIns="46800" rIns="90000" bIns="46800" anchor="t" anchorCtr="0">
            <a:normAutofit fontScale="675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40000"/>
              </a:lnSpc>
              <a:spcAft>
                <a:spcPts val="800"/>
              </a:spcAft>
            </a:pPr>
            <a:r>
              <a:rPr lang="zh-CN" altLang="en-US" sz="1800" b="1" spc="50">
                <a:ln w="3175">
                  <a:noFill/>
                  <a:prstDash val="dash"/>
                </a:ln>
                <a:solidFill>
                  <a:schemeClr val="tx1">
                    <a:lumMod val="65000"/>
                    <a:lumOff val="35000"/>
                  </a:schemeClr>
                </a:solidFill>
                <a:latin typeface="Arial"/>
                <a:ea typeface="微软雅黑"/>
                <a:cs typeface="微软雅黑" panose="020B0503020204020204" charset="-122"/>
              </a:rPr>
              <a:t>Patient:</a:t>
            </a:r>
            <a:r>
              <a:rPr lang="en-GB" altLang="zh-CN" sz="1800" b="1" spc="50">
                <a:ln w="3175">
                  <a:noFill/>
                  <a:prstDash val="dash"/>
                </a:ln>
                <a:solidFill>
                  <a:schemeClr val="tx1">
                    <a:lumMod val="65000"/>
                    <a:lumOff val="35000"/>
                  </a:schemeClr>
                </a:solidFill>
                <a:latin typeface="Arial"/>
                <a:ea typeface="微软雅黑"/>
                <a:cs typeface="微软雅黑" panose="020B0503020204020204" charset="-122"/>
              </a:rPr>
              <a:t> </a:t>
            </a:r>
            <a:r>
              <a:rPr lang="zh-CN" altLang="en-US" sz="1800" spc="50">
                <a:ln w="3175">
                  <a:noFill/>
                  <a:prstDash val="dash"/>
                </a:ln>
                <a:solidFill>
                  <a:schemeClr val="tx1">
                    <a:lumMod val="65000"/>
                    <a:lumOff val="35000"/>
                  </a:schemeClr>
                </a:solidFill>
                <a:latin typeface="Arial"/>
                <a:ea typeface="微软雅黑"/>
                <a:cs typeface="微软雅黑" panose="020B0503020204020204" charset="-122"/>
              </a:rPr>
              <a:t>Main user of the system, and most important sub-client. Must enter their health data regularly and will be the main interface with medical datasets and processing/visualization.</a:t>
            </a:r>
          </a:p>
          <a:p>
            <a:pPr>
              <a:lnSpc>
                <a:spcPct val="140000"/>
              </a:lnSpc>
              <a:spcAft>
                <a:spcPts val="800"/>
              </a:spcAft>
            </a:pPr>
            <a:r>
              <a:rPr lang="af-ZA" altLang="zh-CN" sz="1800" b="1" spc="50" err="1">
                <a:ln w="3175">
                  <a:noFill/>
                  <a:prstDash val="dash"/>
                </a:ln>
                <a:solidFill>
                  <a:schemeClr val="tx1">
                    <a:lumMod val="65000"/>
                    <a:lumOff val="35000"/>
                  </a:schemeClr>
                </a:solidFill>
                <a:latin typeface="Arial"/>
                <a:ea typeface="微软雅黑"/>
                <a:cs typeface="微软雅黑" panose="020B0503020204020204" charset="-122"/>
              </a:rPr>
              <a:t>Patients</a:t>
            </a:r>
            <a:r>
              <a:rPr lang="af-ZA" altLang="zh-CN" sz="1800" b="1"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b="1" spc="50" err="1">
                <a:ln w="3175">
                  <a:noFill/>
                  <a:prstDash val="dash"/>
                </a:ln>
                <a:solidFill>
                  <a:schemeClr val="tx1">
                    <a:lumMod val="65000"/>
                    <a:lumOff val="35000"/>
                  </a:schemeClr>
                </a:solidFill>
                <a:latin typeface="Arial"/>
                <a:ea typeface="微软雅黑"/>
                <a:cs typeface="微软雅黑" panose="020B0503020204020204" charset="-122"/>
              </a:rPr>
              <a:t>relative</a:t>
            </a:r>
            <a:r>
              <a:rPr lang="af-ZA" altLang="zh-CN" sz="1800" b="1" spc="50">
                <a:ln w="3175">
                  <a:noFill/>
                  <a:prstDash val="dash"/>
                </a:ln>
                <a:solidFill>
                  <a:schemeClr val="tx1">
                    <a:lumMod val="65000"/>
                    <a:lumOff val="35000"/>
                  </a:schemeClr>
                </a:solidFill>
                <a:latin typeface="Arial"/>
                <a:ea typeface="微软雅黑"/>
                <a:cs typeface="微软雅黑" panose="020B0503020204020204" charset="-122"/>
              </a:rPr>
              <a:t>:</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Ability</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to</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view</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data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if</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allowed</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by a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patient</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user</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their</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exposure</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of data is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only</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that</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as sent by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the</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patient</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and</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the</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data is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not</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that</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as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currently</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processed</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but</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instead</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that</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of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which</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the</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user</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has</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allowed</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to</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be</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 </a:t>
            </a:r>
            <a:r>
              <a:rPr lang="af-ZA" altLang="zh-CN" sz="1800" spc="50" err="1">
                <a:ln w="3175">
                  <a:noFill/>
                  <a:prstDash val="dash"/>
                </a:ln>
                <a:solidFill>
                  <a:schemeClr val="tx1">
                    <a:lumMod val="65000"/>
                    <a:lumOff val="35000"/>
                  </a:schemeClr>
                </a:solidFill>
                <a:latin typeface="Arial"/>
                <a:ea typeface="微软雅黑"/>
                <a:cs typeface="微软雅黑" panose="020B0503020204020204" charset="-122"/>
              </a:rPr>
              <a:t>seen</a:t>
            </a:r>
            <a:r>
              <a:rPr lang="af-ZA" altLang="zh-CN" sz="1800" spc="50">
                <a:ln w="3175">
                  <a:noFill/>
                  <a:prstDash val="dash"/>
                </a:ln>
                <a:solidFill>
                  <a:schemeClr val="tx1">
                    <a:lumMod val="65000"/>
                    <a:lumOff val="35000"/>
                  </a:schemeClr>
                </a:solidFill>
                <a:latin typeface="Arial"/>
                <a:ea typeface="微软雅黑"/>
                <a:cs typeface="微软雅黑" panose="020B0503020204020204" charset="-122"/>
              </a:rPr>
              <a:t>.</a:t>
            </a:r>
            <a:endParaRPr lang="af-ZA" altLang="zh-CN" sz="1800" spc="50">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endParaRPr>
          </a:p>
        </p:txBody>
      </p:sp>
      <p:sp>
        <p:nvSpPr>
          <p:cNvPr id="5" name="Title 6"/>
          <p:cNvSpPr txBox="1"/>
          <p:nvPr>
            <p:custDataLst>
              <p:tags r:id="rId5"/>
            </p:custDataLst>
          </p:nvPr>
        </p:nvSpPr>
        <p:spPr>
          <a:xfrm>
            <a:off x="2032001" y="-594642"/>
            <a:ext cx="6926730" cy="1483360"/>
          </a:xfrm>
          <a:prstGeom prst="rect">
            <a:avLst/>
          </a:prstGeom>
          <a:noFill/>
          <a:ln w="3175">
            <a:noFill/>
            <a:prstDash val="dash"/>
          </a:ln>
        </p:spPr>
        <p:txBody>
          <a:bodyPr wrap="square" lIns="90000" tIns="46800" rIns="90000" bIns="468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altLang="zh-CN" sz="3600" b="1" spc="150">
                <a:ln w="3175">
                  <a:noFill/>
                  <a:prstDash val="dash"/>
                </a:ln>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rPr>
              <a:t>         </a:t>
            </a:r>
            <a:r>
              <a:rPr lang="en-GB" altLang="zh-CN" sz="3600" b="1" spc="150">
                <a:ln w="3175">
                  <a:noFill/>
                  <a:prstDash val="dash"/>
                </a:ln>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rPr>
              <a:t>Role of different u</a:t>
            </a:r>
            <a:r>
              <a:rPr lang="zh-CN" altLang="en-US" sz="3600" b="1" spc="150">
                <a:ln w="3175">
                  <a:noFill/>
                  <a:prstDash val="dash"/>
                </a:ln>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rPr>
              <a:t>ser</a:t>
            </a:r>
            <a:r>
              <a:rPr altLang="zh-CN" sz="3600" b="1" spc="150">
                <a:ln w="3175">
                  <a:noFill/>
                  <a:prstDash val="dash"/>
                </a:ln>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rPr>
              <a:t>s</a:t>
            </a:r>
          </a:p>
        </p:txBody>
      </p:sp>
      <p:cxnSp>
        <p:nvCxnSpPr>
          <p:cNvPr id="6" name="直接连接符 5"/>
          <p:cNvCxnSpPr/>
          <p:nvPr>
            <p:custDataLst>
              <p:tags r:id="rId6"/>
            </p:custDataLst>
          </p:nvPr>
        </p:nvCxnSpPr>
        <p:spPr>
          <a:xfrm>
            <a:off x="7273636" y="6249600"/>
            <a:ext cx="288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6" name="图片 105"/>
          <p:cNvPicPr/>
          <p:nvPr>
            <p:custDataLst>
              <p:tags r:id="rId7"/>
            </p:custDataLst>
          </p:nvPr>
        </p:nvPicPr>
        <p:blipFill>
          <a:blip r:embed="rId15"/>
          <a:stretch>
            <a:fillRect/>
          </a:stretch>
        </p:blipFill>
        <p:spPr>
          <a:xfrm>
            <a:off x="479425" y="1341120"/>
            <a:ext cx="3263265" cy="5048885"/>
          </a:xfrm>
          <a:prstGeom prst="rect">
            <a:avLst/>
          </a:prstGeom>
          <a:noFill/>
          <a:ln w="9525">
            <a:noFill/>
          </a:ln>
        </p:spPr>
      </p:pic>
      <p:pic>
        <p:nvPicPr>
          <p:cNvPr id="3" name="图片 2"/>
          <p:cNvPicPr>
            <a:picLocks noChangeAspect="1"/>
          </p:cNvPicPr>
          <p:nvPr>
            <p:custDataLst>
              <p:tags r:id="rId8"/>
            </p:custDataLst>
          </p:nvPr>
        </p:nvPicPr>
        <p:blipFill>
          <a:blip r:embed="rId16"/>
          <a:stretch>
            <a:fillRect/>
          </a:stretch>
        </p:blipFill>
        <p:spPr>
          <a:xfrm>
            <a:off x="7706995" y="1628775"/>
            <a:ext cx="4150995" cy="4761230"/>
          </a:xfrm>
          <a:prstGeom prst="rect">
            <a:avLst/>
          </a:prstGeom>
        </p:spPr>
      </p:pic>
      <p:sp>
        <p:nvSpPr>
          <p:cNvPr id="9" name="Title 6"/>
          <p:cNvSpPr txBox="1"/>
          <p:nvPr>
            <p:custDataLst>
              <p:tags r:id="rId9"/>
            </p:custDataLst>
          </p:nvPr>
        </p:nvSpPr>
        <p:spPr>
          <a:xfrm>
            <a:off x="4151630" y="1512234"/>
            <a:ext cx="3460750" cy="285623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40000"/>
              </a:lnSpc>
              <a:spcAft>
                <a:spcPts val="800"/>
              </a:spcAft>
            </a:pPr>
            <a:r>
              <a:rPr lang="zh-CN" altLang="en-US" sz="1200" b="1" spc="50">
                <a:ln w="3175">
                  <a:noFill/>
                  <a:prstDash val="dash"/>
                </a:ln>
                <a:solidFill>
                  <a:schemeClr val="tx1">
                    <a:lumMod val="65000"/>
                    <a:lumOff val="35000"/>
                  </a:schemeClr>
                </a:solidFill>
                <a:latin typeface="Arial"/>
                <a:ea typeface="微软雅黑"/>
                <a:cs typeface="微软雅黑" panose="020B0503020204020204" charset="-122"/>
              </a:rPr>
              <a:t>Doctor</a:t>
            </a:r>
            <a:r>
              <a:rPr lang="en-GB" altLang="zh-CN" sz="1200" b="1" spc="50">
                <a:ln w="3175">
                  <a:noFill/>
                  <a:prstDash val="dash"/>
                </a:ln>
                <a:solidFill>
                  <a:schemeClr val="tx1">
                    <a:lumMod val="65000"/>
                    <a:lumOff val="35000"/>
                  </a:schemeClr>
                </a:solidFill>
                <a:latin typeface="Arial"/>
                <a:ea typeface="微软雅黑"/>
                <a:cs typeface="微软雅黑" panose="020B0503020204020204" charset="-122"/>
              </a:rPr>
              <a:t>: </a:t>
            </a:r>
            <a:r>
              <a:rPr lang="en-GB" altLang="zh-CN" sz="1200" spc="50">
                <a:ln w="3175">
                  <a:noFill/>
                  <a:prstDash val="dash"/>
                </a:ln>
                <a:solidFill>
                  <a:schemeClr val="tx1">
                    <a:lumMod val="65000"/>
                    <a:lumOff val="35000"/>
                  </a:schemeClr>
                </a:solidFill>
                <a:latin typeface="Arial"/>
                <a:ea typeface="微软雅黑"/>
                <a:cs typeface="微软雅黑" panose="020B0503020204020204" charset="-122"/>
              </a:rPr>
              <a:t>T</a:t>
            </a:r>
            <a:r>
              <a:rPr lang="zh-CN" altLang="en-US" sz="1200" spc="50">
                <a:ln w="3175">
                  <a:noFill/>
                  <a:prstDash val="dash"/>
                </a:ln>
                <a:solidFill>
                  <a:schemeClr val="tx1">
                    <a:lumMod val="65000"/>
                    <a:lumOff val="35000"/>
                  </a:schemeClr>
                </a:solidFill>
                <a:latin typeface="Arial"/>
                <a:ea typeface="微软雅黑"/>
                <a:cs typeface="微软雅黑" panose="020B0503020204020204" charset="-122"/>
              </a:rPr>
              <a:t>he doctor is not contacted directly, however there will be the ability for the patient to interface with a doctor, even if this means, usage of other 3rd party contact systems with the NHS. E.g. Form submission/Phone numbers.</a:t>
            </a:r>
            <a:endParaRPr lang="zh-CN">
              <a:solidFill>
                <a:schemeClr val="tx1">
                  <a:lumMod val="65000"/>
                  <a:lumOff val="35000"/>
                </a:schemeClr>
              </a:solidFill>
              <a:latin typeface="Arial"/>
              <a:ea typeface="微软雅黑"/>
            </a:endParaRPr>
          </a:p>
          <a:p>
            <a:pPr lvl="0">
              <a:lnSpc>
                <a:spcPct val="140000"/>
              </a:lnSpc>
              <a:spcAft>
                <a:spcPts val="800"/>
              </a:spcAft>
            </a:pPr>
            <a:r>
              <a:rPr lang="zh-CN" altLang="en-US" sz="1200" spc="50">
                <a:ln w="3175">
                  <a:noFill/>
                  <a:prstDash val="dash"/>
                </a:ln>
                <a:solidFill>
                  <a:schemeClr val="tx1">
                    <a:lumMod val="65000"/>
                    <a:lumOff val="35000"/>
                  </a:schemeClr>
                </a:solidFill>
                <a:latin typeface="Arial"/>
                <a:ea typeface="微软雅黑"/>
                <a:cs typeface="微软雅黑" panose="020B0503020204020204" charset="-122"/>
              </a:rPr>
              <a:t>Data can be sent in a concise way to health institutions, like that of a relative.</a:t>
            </a:r>
            <a:endParaRPr lang="zh-CN" sz="2700">
              <a:solidFill>
                <a:schemeClr val="tx1">
                  <a:lumMod val="65000"/>
                  <a:lumOff val="35000"/>
                </a:schemeClr>
              </a:solidFill>
              <a:latin typeface="Arial"/>
              <a:ea typeface="微软雅黑"/>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additive="base">
                                        <p:cTn id="12" dur="500" fill="hold"/>
                                        <p:tgtEl>
                                          <p:spTgt spid="106"/>
                                        </p:tgtEl>
                                        <p:attrNameLst>
                                          <p:attrName>ppt_x</p:attrName>
                                        </p:attrNameLst>
                                      </p:cBhvr>
                                      <p:tavLst>
                                        <p:tav tm="0">
                                          <p:val>
                                            <p:strVal val="#ppt_x"/>
                                          </p:val>
                                        </p:tav>
                                        <p:tav tm="100000">
                                          <p:val>
                                            <p:strVal val="#ppt_x"/>
                                          </p:val>
                                        </p:tav>
                                      </p:tavLst>
                                    </p:anim>
                                    <p:anim calcmode="lin" valueType="num">
                                      <p:cBhvr additive="base">
                                        <p:cTn id="13"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p:nvPr>
            <p:custDataLst>
              <p:tags r:id="rId2"/>
            </p:custDataLst>
          </p:nvPr>
        </p:nvSpPr>
        <p:spPr>
          <a:xfrm>
            <a:off x="4005580" y="2810193"/>
            <a:ext cx="1487170" cy="1240790"/>
          </a:xfrm>
          <a:prstGeom prst="rect">
            <a:avLst/>
          </a:prstGeom>
          <a:noFill/>
        </p:spPr>
        <p:txBody>
          <a:bodyPr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a:solidFill>
                  <a:schemeClr val="accent1"/>
                </a:solidFill>
                <a:latin typeface="Arial" panose="020B0604020202020204" pitchFamily="34" charset="0"/>
                <a:ea typeface="微软雅黑" panose="020B0503020204020204" charset="-122"/>
                <a:cs typeface="Arial" panose="020B0604020202020204" pitchFamily="34" charset="0"/>
                <a:sym typeface="+mn-lt"/>
              </a:rPr>
              <a:t>04</a:t>
            </a:r>
          </a:p>
        </p:txBody>
      </p:sp>
      <p:cxnSp>
        <p:nvCxnSpPr>
          <p:cNvPr id="2" name="直接连接符 1"/>
          <p:cNvCxnSpPr/>
          <p:nvPr>
            <p:custDataLst>
              <p:tags r:id="rId3"/>
            </p:custDataLst>
          </p:nvPr>
        </p:nvCxnSpPr>
        <p:spPr>
          <a:xfrm>
            <a:off x="3888105" y="2352358"/>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888105" y="4505643"/>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标题 4"/>
          <p:cNvSpPr>
            <a:spLocks noGrp="1"/>
          </p:cNvSpPr>
          <p:nvPr>
            <p:ph type="ctrTitle" idx="14"/>
            <p:custDataLst>
              <p:tags r:id="rId5"/>
            </p:custDataLst>
          </p:nvPr>
        </p:nvSpPr>
        <p:spPr>
          <a:xfrm>
            <a:off x="4872355" y="2132965"/>
            <a:ext cx="4850130" cy="1979930"/>
          </a:xfrm>
        </p:spPr>
        <p:txBody>
          <a:bodyPr>
            <a:normAutofit fontScale="90000"/>
          </a:bodyPr>
          <a:lstStyle/>
          <a:p>
            <a:pPr algn="ctr"/>
            <a:r>
              <a:rPr lang="en-US" altLang="zh-CN" sz="4890" b="1" spc="200">
                <a:solidFill>
                  <a:schemeClr val="tx1">
                    <a:lumMod val="65000"/>
                    <a:lumOff val="35000"/>
                  </a:schemeClr>
                </a:solidFill>
                <a:ea typeface="微软雅黑" panose="020B0503020204020204" charset="-122"/>
                <a:cs typeface="微软雅黑" panose="020B0503020204020204" charset="-122"/>
                <a:sym typeface="Arial" panose="020B0604020202020204" pitchFamily="34" charset="0"/>
              </a:rPr>
              <a:t>   </a:t>
            </a:r>
            <a:r>
              <a:rPr sz="4890" b="1" spc="200">
                <a:solidFill>
                  <a:schemeClr val="tx1">
                    <a:lumMod val="65000"/>
                    <a:lumOff val="35000"/>
                  </a:schemeClr>
                </a:solidFill>
                <a:ea typeface="微软雅黑" panose="020B0503020204020204" charset="-122"/>
                <a:cs typeface="微软雅黑" panose="020B0503020204020204" charset="-122"/>
                <a:sym typeface="Arial" panose="020B0604020202020204" pitchFamily="34" charset="0"/>
              </a:rPr>
              <a:t>Development</a:t>
            </a:r>
            <a:br>
              <a:rPr sz="4890" b="1" spc="200">
                <a:solidFill>
                  <a:schemeClr val="tx1">
                    <a:lumMod val="65000"/>
                    <a:lumOff val="35000"/>
                  </a:schemeClr>
                </a:solidFill>
                <a:ea typeface="微软雅黑" panose="020B0503020204020204" charset="-122"/>
                <a:cs typeface="微软雅黑" panose="020B0503020204020204" charset="-122"/>
                <a:sym typeface="Arial" panose="020B0604020202020204" pitchFamily="34" charset="0"/>
              </a:rPr>
            </a:br>
            <a:r>
              <a:rPr sz="4890" b="1" spc="200">
                <a:solidFill>
                  <a:schemeClr val="tx1">
                    <a:lumMod val="65000"/>
                    <a:lumOff val="35000"/>
                  </a:schemeClr>
                </a:solidFill>
                <a:ea typeface="微软雅黑" panose="020B0503020204020204" charset="-122"/>
                <a:cs typeface="微软雅黑" panose="020B0503020204020204" charset="-122"/>
                <a:sym typeface="Arial" panose="020B0604020202020204" pitchFamily="34" charset="0"/>
              </a:rPr>
              <a:t>methodology</a:t>
            </a:r>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Development Methodology </a:t>
            </a:r>
          </a:p>
        </p:txBody>
      </p:sp>
      <p:sp>
        <p:nvSpPr>
          <p:cNvPr id="5" name="Content Placeholder 4"/>
          <p:cNvSpPr>
            <a:spLocks noGrp="1"/>
          </p:cNvSpPr>
          <p:nvPr>
            <p:ph sz="half" idx="4294967295"/>
          </p:nvPr>
        </p:nvSpPr>
        <p:spPr>
          <a:xfrm>
            <a:off x="541609" y="1431009"/>
            <a:ext cx="5723723" cy="5164523"/>
          </a:xfrm>
        </p:spPr>
        <p:txBody>
          <a:bodyPr vert="horz" lIns="91440" tIns="45720" rIns="91440" bIns="45720" rtlCol="0">
            <a:normAutofit/>
          </a:bodyPr>
          <a:lstStyle/>
          <a:p>
            <a:pPr marL="0" indent="0">
              <a:lnSpc>
                <a:spcPts val="1800"/>
              </a:lnSpc>
              <a:spcBef>
                <a:spcPts val="1000"/>
              </a:spcBef>
              <a:spcAft>
                <a:spcPts val="600"/>
              </a:spcAft>
              <a:buNone/>
            </a:pPr>
            <a:r>
              <a:rPr lang="en-US" sz="1050" b="1">
                <a:solidFill>
                  <a:prstClr val="black">
                    <a:lumMod val="75000"/>
                    <a:lumOff val="25000"/>
                  </a:prstClr>
                </a:solidFill>
                <a:latin typeface="Segoe UI" panose="020B0502040204020203" pitchFamily="34" charset="0"/>
                <a:cs typeface="Segoe UI" panose="020B0502040204020203" pitchFamily="34" charset="0"/>
              </a:rPr>
              <a:t>When choosing a development methodology, it was clear that the methodology had to best represent the development team and also how to best achieve the requirements we have set out</a:t>
            </a:r>
            <a:r>
              <a:rPr lang="en-GB" sz="1050" b="1">
                <a:solidFill>
                  <a:prstClr val="black">
                    <a:lumMod val="75000"/>
                    <a:lumOff val="25000"/>
                  </a:prstClr>
                </a:solidFill>
                <a:latin typeface="Segoe UI" panose="020B0502040204020203" pitchFamily="34" charset="0"/>
                <a:cs typeface="Segoe UI" panose="020B0502040204020203" pitchFamily="34" charset="0"/>
              </a:rPr>
              <a:t>.</a:t>
            </a:r>
            <a:r>
              <a:rPr lang="en-US" sz="1050" b="1">
                <a:solidFill>
                  <a:prstClr val="black">
                    <a:lumMod val="75000"/>
                    <a:lumOff val="25000"/>
                  </a:prstClr>
                </a:solidFill>
                <a:latin typeface="Segoe UI" panose="020B0502040204020203" pitchFamily="34" charset="0"/>
                <a:cs typeface="Segoe UI" panose="020B0502040204020203" pitchFamily="34" charset="0"/>
              </a:rPr>
              <a:t> To come to our decision, we focused on the main development methodologies and compared their strengths to our requirements </a:t>
            </a:r>
          </a:p>
          <a:p>
            <a:pPr marL="0" indent="0">
              <a:lnSpc>
                <a:spcPts val="1800"/>
              </a:lnSpc>
              <a:spcBef>
                <a:spcPts val="1000"/>
              </a:spcBef>
              <a:spcAft>
                <a:spcPts val="600"/>
              </a:spcAft>
              <a:buNone/>
            </a:pPr>
            <a:endParaRPr lang="en-US" sz="105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8" name="Content Placeholder 17" descr="Diagram&#10;&#10;Description automatically generated"/>
          <p:cNvPicPr>
            <a:picLocks noGrp="1" noChangeAspect="1"/>
          </p:cNvPicPr>
          <p:nvPr>
            <p:ph sz="quarter" idx="10"/>
          </p:nvPr>
        </p:nvPicPr>
        <p:blipFill>
          <a:blip r:embed="rId2"/>
          <a:stretch>
            <a:fillRect/>
          </a:stretch>
        </p:blipFill>
        <p:spPr>
          <a:xfrm>
            <a:off x="6515917" y="1431009"/>
            <a:ext cx="5022850" cy="3562305"/>
          </a:xfrm>
        </p:spPr>
      </p:pic>
      <p:pic>
        <p:nvPicPr>
          <p:cNvPr id="20" name="Picture 19" descr="Application, Teams&#10;&#10;Description automatically generated"/>
          <p:cNvPicPr>
            <a:picLocks noChangeAspect="1"/>
          </p:cNvPicPr>
          <p:nvPr/>
        </p:nvPicPr>
        <p:blipFill>
          <a:blip r:embed="rId3"/>
          <a:stretch>
            <a:fillRect/>
          </a:stretch>
        </p:blipFill>
        <p:spPr>
          <a:xfrm>
            <a:off x="7679268" y="3826453"/>
            <a:ext cx="4952503" cy="3512414"/>
          </a:xfrm>
          <a:prstGeom prst="rect">
            <a:avLst/>
          </a:prstGeom>
        </p:spPr>
      </p:pic>
      <p:pic>
        <p:nvPicPr>
          <p:cNvPr id="22" name="Picture 21" descr="A picture containing text, iPod&#10;&#10;Description automatically generated"/>
          <p:cNvPicPr>
            <a:picLocks noChangeAspect="1"/>
          </p:cNvPicPr>
          <p:nvPr/>
        </p:nvPicPr>
        <p:blipFill>
          <a:blip r:embed="rId4"/>
          <a:stretch>
            <a:fillRect/>
          </a:stretch>
        </p:blipFill>
        <p:spPr>
          <a:xfrm>
            <a:off x="6182062" y="4387508"/>
            <a:ext cx="2931342" cy="2078966"/>
          </a:xfrm>
          <a:prstGeom prst="rect">
            <a:avLst/>
          </a:prstGeom>
        </p:spPr>
      </p:pic>
      <p:cxnSp>
        <p:nvCxnSpPr>
          <p:cNvPr id="23" name="Straight Connector 22"/>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48400" y="2597150"/>
            <a:ext cx="5486400" cy="368300"/>
          </a:xfrm>
          <a:prstGeom prst="rect">
            <a:avLst/>
          </a:prstGeom>
          <a:noFill/>
        </p:spPr>
        <p:txBody>
          <a:bodyPr wrap="square" rtlCol="0">
            <a:spAutoFit/>
          </a:bodyPr>
          <a:lstStyle/>
          <a:p>
            <a:endParaRPr lang="zh-CN" altLang="en-US"/>
          </a:p>
        </p:txBody>
      </p:sp>
      <p:sp>
        <p:nvSpPr>
          <p:cNvPr id="7" name="文本框 6"/>
          <p:cNvSpPr txBox="1"/>
          <p:nvPr/>
        </p:nvSpPr>
        <p:spPr>
          <a:xfrm>
            <a:off x="533400" y="2889250"/>
            <a:ext cx="5435600" cy="937260"/>
          </a:xfrm>
          <a:prstGeom prst="rect">
            <a:avLst/>
          </a:prstGeom>
          <a:noFill/>
        </p:spPr>
        <p:txBody>
          <a:bodyPr wrap="square" rtlCol="0">
            <a:spAutoFit/>
          </a:bodyPr>
          <a:lstStyle/>
          <a:p>
            <a:r>
              <a:rPr lang="en-US" sz="1100" b="1">
                <a:solidFill>
                  <a:prstClr val="black">
                    <a:lumMod val="75000"/>
                    <a:lumOff val="25000"/>
                  </a:prstClr>
                </a:solidFill>
                <a:latin typeface="Segoe UI" panose="020B0502040204020203" pitchFamily="34" charset="0"/>
                <a:cs typeface="Segoe UI" panose="020B0502040204020203" pitchFamily="34" charset="0"/>
                <a:sym typeface="+mn-ea"/>
              </a:rPr>
              <a:t>Waterfall</a:t>
            </a:r>
            <a:r>
              <a:rPr lang="en-US" sz="1100">
                <a:solidFill>
                  <a:prstClr val="black">
                    <a:lumMod val="75000"/>
                    <a:lumOff val="25000"/>
                  </a:prstClr>
                </a:solidFill>
                <a:latin typeface="Segoe UI" panose="020B0502040204020203" pitchFamily="34" charset="0"/>
                <a:cs typeface="Segoe UI" panose="020B0502040204020203" pitchFamily="34" charset="0"/>
                <a:sym typeface="+mn-ea"/>
              </a:rPr>
              <a:t> – Very rigid, gives strong and clear organization to the group with a complete timeline of each step of development. However, limited in its efficiency to develop features quickly, and is not very dynamic to changing requirements and restraints</a:t>
            </a:r>
            <a:endParaRPr lang="en-US" sz="1100">
              <a:solidFill>
                <a:prstClr val="black">
                  <a:lumMod val="75000"/>
                  <a:lumOff val="25000"/>
                </a:prstClr>
              </a:solidFill>
              <a:latin typeface="Segoe UI" panose="020B0502040204020203" pitchFamily="34" charset="0"/>
              <a:cs typeface="Segoe UI" panose="020B0502040204020203" pitchFamily="34" charset="0"/>
            </a:endParaRPr>
          </a:p>
          <a:p>
            <a:endParaRPr lang="zh-CN" altLang="en-US" sz="1100"/>
          </a:p>
        </p:txBody>
      </p:sp>
      <p:sp>
        <p:nvSpPr>
          <p:cNvPr id="8" name="文本框 7"/>
          <p:cNvSpPr txBox="1"/>
          <p:nvPr/>
        </p:nvSpPr>
        <p:spPr>
          <a:xfrm>
            <a:off x="541655" y="3657600"/>
            <a:ext cx="5687695" cy="1014730"/>
          </a:xfrm>
          <a:prstGeom prst="rect">
            <a:avLst/>
          </a:prstGeom>
          <a:noFill/>
        </p:spPr>
        <p:txBody>
          <a:bodyPr wrap="square" rtlCol="0">
            <a:spAutoFit/>
          </a:bodyPr>
          <a:lstStyle/>
          <a:p>
            <a:pPr marL="0" indent="0">
              <a:lnSpc>
                <a:spcPts val="1800"/>
              </a:lnSpc>
              <a:spcBef>
                <a:spcPts val="1000"/>
              </a:spcBef>
              <a:spcAft>
                <a:spcPts val="600"/>
              </a:spcAft>
              <a:buNone/>
            </a:pPr>
            <a:r>
              <a:rPr lang="en-US" sz="1100" b="1">
                <a:solidFill>
                  <a:prstClr val="black">
                    <a:lumMod val="75000"/>
                    <a:lumOff val="25000"/>
                  </a:prstClr>
                </a:solidFill>
                <a:latin typeface="Segoe UI" panose="020B0502040204020203" pitchFamily="34" charset="0"/>
                <a:cs typeface="Segoe UI" panose="020B0502040204020203" pitchFamily="34" charset="0"/>
                <a:sym typeface="+mn-ea"/>
              </a:rPr>
              <a:t>Agile</a:t>
            </a:r>
            <a:r>
              <a:rPr lang="en-US" sz="1100">
                <a:solidFill>
                  <a:prstClr val="black">
                    <a:lumMod val="75000"/>
                    <a:lumOff val="25000"/>
                  </a:prstClr>
                </a:solidFill>
                <a:latin typeface="Segoe UI" panose="020B0502040204020203" pitchFamily="34" charset="0"/>
                <a:cs typeface="Segoe UI" panose="020B0502040204020203" pitchFamily="34" charset="0"/>
                <a:sym typeface="+mn-ea"/>
              </a:rPr>
              <a:t> – Teamwork and results focused framework, that allows the development cycle to be constantly checked and dynamically change to fit requirements and constraints. It is also organized into specific time periods of development, to make sure that development is done within a time limit.</a:t>
            </a:r>
            <a:endParaRPr lang="zh-CN" altLang="en-US" sz="1100"/>
          </a:p>
        </p:txBody>
      </p:sp>
      <p:sp>
        <p:nvSpPr>
          <p:cNvPr id="9" name="文本框 8"/>
          <p:cNvSpPr txBox="1"/>
          <p:nvPr/>
        </p:nvSpPr>
        <p:spPr>
          <a:xfrm>
            <a:off x="536575" y="4800600"/>
            <a:ext cx="5541010" cy="1383665"/>
          </a:xfrm>
          <a:prstGeom prst="rect">
            <a:avLst/>
          </a:prstGeom>
          <a:noFill/>
        </p:spPr>
        <p:txBody>
          <a:bodyPr wrap="square" rtlCol="0">
            <a:spAutoFit/>
          </a:bodyPr>
          <a:lstStyle/>
          <a:p>
            <a:r>
              <a:rPr lang="en-US" sz="1200" b="1">
                <a:solidFill>
                  <a:prstClr val="black">
                    <a:lumMod val="75000"/>
                    <a:lumOff val="25000"/>
                  </a:prstClr>
                </a:solidFill>
                <a:latin typeface="Segoe UI" panose="020B0502040204020203" pitchFamily="34" charset="0"/>
                <a:cs typeface="Segoe UI" panose="020B0502040204020203" pitchFamily="34" charset="0"/>
                <a:sym typeface="+mn-ea"/>
              </a:rPr>
              <a:t>Dev-Ops </a:t>
            </a:r>
            <a:r>
              <a:rPr lang="en-US" sz="1200">
                <a:solidFill>
                  <a:prstClr val="black">
                    <a:lumMod val="75000"/>
                    <a:lumOff val="25000"/>
                  </a:prstClr>
                </a:solidFill>
                <a:latin typeface="Segoe UI" panose="020B0502040204020203" pitchFamily="34" charset="0"/>
                <a:cs typeface="Segoe UI" panose="020B0502040204020203" pitchFamily="34" charset="0"/>
                <a:sym typeface="+mn-ea"/>
              </a:rPr>
              <a:t>– A work quality methodology and organization structure that is focused on returning a high level of development and software within an infinite development cycle, that is able to constantly improve with client and market feedback. Well focused on delivering results, however, may not fit our time schedule and due to the nature of the goal, there is a lack of changing market need after the timeline of the product is complete</a:t>
            </a:r>
            <a:endParaRPr lang="en-US" sz="1200">
              <a:solidFill>
                <a:prstClr val="black">
                  <a:lumMod val="75000"/>
                  <a:lumOff val="25000"/>
                </a:prstClr>
              </a:solidFill>
              <a:latin typeface="Segoe UI" panose="020B0502040204020203" pitchFamily="34" charset="0"/>
              <a:cs typeface="Segoe UI" panose="020B0502040204020203" pitchFamily="34" charset="0"/>
            </a:endParaRPr>
          </a:p>
          <a:p>
            <a:endParaRPr lang="zh-CN" altLang="en-US" sz="120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7" grpId="0"/>
      <p:bldP spid="7" grpId="1"/>
      <p:bldP spid="8" grpId="0"/>
      <p:bldP spid="8" grpId="1"/>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latin typeface="Segoe UI Light" panose="020B0502040204020203" pitchFamily="34" charset="0"/>
                <a:cs typeface="Segoe UI Light" panose="020B0502040204020203" pitchFamily="34" charset="0"/>
              </a:rPr>
              <a:t>S</a:t>
            </a:r>
            <a:r>
              <a:rPr lang="en-US">
                <a:latin typeface="Segoe UI Light" panose="020B0502040204020203" pitchFamily="34" charset="0"/>
                <a:cs typeface="Segoe UI Light" panose="020B0502040204020203" pitchFamily="34" charset="0"/>
              </a:rPr>
              <a:t>crum</a:t>
            </a:r>
          </a:p>
        </p:txBody>
      </p:sp>
      <p:sp>
        <p:nvSpPr>
          <p:cNvPr id="30" name="Content Placeholder 17"/>
          <p:cNvSpPr txBox="1"/>
          <p:nvPr/>
        </p:nvSpPr>
        <p:spPr>
          <a:xfrm>
            <a:off x="541609" y="1455491"/>
            <a:ext cx="5110161" cy="471149"/>
          </a:xfrm>
          <a:prstGeom prst="rect">
            <a:avLst/>
          </a:prstGeom>
        </p:spPr>
        <p:txBody>
          <a:bodyPr vert="horz" lIns="91440" tIns="45720" rIns="91440" bIns="45720" rtlCol="0" anchor="t">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GB"/>
              <a:t>Why the Scrum-Agile methodology is best suited to our project's needs:</a:t>
            </a:r>
            <a:endParaRPr lang="en-US"/>
          </a:p>
        </p:txBody>
      </p:sp>
      <p:grpSp>
        <p:nvGrpSpPr>
          <p:cNvPr id="13" name="Group 12" descr="Small circle with number 1 inside  indicating step 1"/>
          <p:cNvGrpSpPr/>
          <p:nvPr/>
        </p:nvGrpSpPr>
        <p:grpSpPr bwMode="blackWhite">
          <a:xfrm>
            <a:off x="558723" y="1917997"/>
            <a:ext cx="558179" cy="409838"/>
            <a:chOff x="6953426"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p:nvPr/>
        </p:nvSpPr>
        <p:spPr>
          <a:xfrm>
            <a:off x="1066039" y="1958189"/>
            <a:ext cx="4882011"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a:solidFill>
                  <a:prstClr val="black">
                    <a:lumMod val="75000"/>
                    <a:lumOff val="25000"/>
                  </a:prstClr>
                </a:solidFill>
                <a:latin typeface="Segoe UI" panose="020B0502040204020203" pitchFamily="34" charset="0"/>
                <a:cs typeface="Segoe UI" panose="020B0502040204020203" pitchFamily="34" charset="0"/>
              </a:rPr>
              <a:t>Scrum like its Agile counterpart Extreme Programming (XP), are focused within sprints of development. Intense periods of development decreases development time.</a:t>
            </a:r>
          </a:p>
        </p:txBody>
      </p:sp>
      <p:grpSp>
        <p:nvGrpSpPr>
          <p:cNvPr id="18" name="Group 17" descr="Small circle with number 2 inside  indicating step 2"/>
          <p:cNvGrpSpPr/>
          <p:nvPr/>
        </p:nvGrpSpPr>
        <p:grpSpPr bwMode="blackWhite">
          <a:xfrm>
            <a:off x="558723" y="2896735"/>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3 inside  indicating step 3"/>
          <p:cNvGrpSpPr/>
          <p:nvPr/>
        </p:nvGrpSpPr>
        <p:grpSpPr bwMode="blackWhite">
          <a:xfrm>
            <a:off x="507859" y="4183560"/>
            <a:ext cx="558179" cy="409838"/>
            <a:chOff x="6953426" y="711274"/>
            <a:chExt cx="558179" cy="409838"/>
          </a:xfrm>
        </p:grpSpPr>
        <p:sp>
          <p:nvSpPr>
            <p:cNvPr id="27" name="Oval 2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a:t>
              </a:r>
            </a:p>
          </p:txBody>
        </p:sp>
      </p:grpSp>
      <p:sp>
        <p:nvSpPr>
          <p:cNvPr id="29" name="Content Placeholder 17"/>
          <p:cNvSpPr txBox="1"/>
          <p:nvPr/>
        </p:nvSpPr>
        <p:spPr>
          <a:xfrm>
            <a:off x="1038800" y="412390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GB">
                <a:solidFill>
                  <a:prstClr val="black">
                    <a:lumMod val="75000"/>
                    <a:lumOff val="25000"/>
                  </a:prstClr>
                </a:solidFill>
                <a:latin typeface="Segoe UI" panose="020B0502040204020203" pitchFamily="34" charset="0"/>
                <a:cs typeface="Segoe UI" panose="020B0502040204020203" pitchFamily="34" charset="0"/>
              </a:rPr>
              <a:t>S</a:t>
            </a:r>
            <a:r>
              <a:rPr lang="en-US">
                <a:solidFill>
                  <a:prstClr val="black">
                    <a:lumMod val="75000"/>
                    <a:lumOff val="25000"/>
                  </a:prstClr>
                </a:solidFill>
                <a:latin typeface="Segoe UI" panose="020B0502040204020203" pitchFamily="34" charset="0"/>
                <a:cs typeface="Segoe UI" panose="020B0502040204020203" pitchFamily="34" charset="0"/>
              </a:rPr>
              <a:t>crum fits our requirements and developer composition well, as it encourages teamwork, daily checks on development, and quick organization.</a:t>
            </a:r>
          </a:p>
        </p:txBody>
      </p:sp>
      <p:sp>
        <p:nvSpPr>
          <p:cNvPr id="17" name="Content Placeholder 17"/>
          <p:cNvSpPr txBox="1"/>
          <p:nvPr/>
        </p:nvSpPr>
        <p:spPr>
          <a:xfrm>
            <a:off x="628962" y="5832234"/>
            <a:ext cx="3449878" cy="69290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a:solidFill>
                  <a:srgbClr val="D24726"/>
                </a:solidFill>
                <a:latin typeface="Segoe UI Semibold" panose="020B0702040204020203" pitchFamily="34" charset="0"/>
                <a:cs typeface="Segoe UI Semibold" panose="020B0702040204020203" pitchFamily="34" charset="0"/>
              </a:rPr>
              <a:t>Bonus: </a:t>
            </a:r>
            <a:r>
              <a:rPr lang="en-US">
                <a:solidFill>
                  <a:srgbClr val="404040"/>
                </a:solidFill>
                <a:latin typeface="Segoe UI Semibold" panose="020B0702040204020203" pitchFamily="34" charset="0"/>
                <a:cs typeface="Segoe UI Semibold" panose="020B0702040204020203" pitchFamily="34" charset="0"/>
              </a:rPr>
              <a:t>Scrum’s constant check-ups increase transparency in workflow, so that every developer can work at equal pace.</a:t>
            </a:r>
            <a:endParaRPr lang="en-US">
              <a:solidFill>
                <a:prstClr val="black">
                  <a:lumMod val="75000"/>
                  <a:lumOff val="25000"/>
                </a:prstClr>
              </a:solidFill>
            </a:endParaRPr>
          </a:p>
        </p:txBody>
      </p:sp>
      <p:cxnSp>
        <p:nvCxnSpPr>
          <p:cNvPr id="20" name="Straight Connector 19"/>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Chart, sunburst chart&#10;&#10;Description automatically generated"/>
          <p:cNvPicPr>
            <a:picLocks noChangeAspect="1"/>
          </p:cNvPicPr>
          <p:nvPr/>
        </p:nvPicPr>
        <p:blipFill>
          <a:blip r:embed="rId2"/>
          <a:stretch>
            <a:fillRect/>
          </a:stretch>
        </p:blipFill>
        <p:spPr>
          <a:xfrm>
            <a:off x="6645679" y="1412151"/>
            <a:ext cx="7605158" cy="5703869"/>
          </a:xfrm>
          <a:prstGeom prst="rect">
            <a:avLst/>
          </a:prstGeom>
        </p:spPr>
      </p:pic>
      <p:sp>
        <p:nvSpPr>
          <p:cNvPr id="12" name="TextBox 11"/>
          <p:cNvSpPr txBox="1"/>
          <p:nvPr/>
        </p:nvSpPr>
        <p:spPr>
          <a:xfrm>
            <a:off x="1038800" y="2910386"/>
            <a:ext cx="4855899" cy="1015663"/>
          </a:xfrm>
          <a:prstGeom prst="rect">
            <a:avLst/>
          </a:prstGeom>
          <a:noFill/>
        </p:spPr>
        <p:txBody>
          <a:bodyPr wrap="square" rtlCol="0">
            <a:spAutoFit/>
          </a:bodyPr>
          <a:lstStyle>
            <a:defPPr>
              <a:defRPr lang="en-US"/>
            </a:defPPr>
          </a:lstStyle>
          <a:p>
            <a:r>
              <a:rPr lang="en-GB" sz="1200">
                <a:solidFill>
                  <a:prstClr val="black">
                    <a:lumMod val="75000"/>
                    <a:lumOff val="25000"/>
                  </a:prstClr>
                </a:solidFill>
                <a:latin typeface="Segoe UI" panose="020B0502040204020203" pitchFamily="34" charset="0"/>
                <a:cs typeface="Segoe UI" panose="020B0502040204020203" pitchFamily="34" charset="0"/>
              </a:rPr>
              <a:t>Scrum, however unlike XP is focused on delivering iterations and features in the most optimal way, without the need for constantly changing client requirements, while also being dynamic to restrictions, that are identified within both requirements documentation and identified during development </a:t>
            </a: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31" name="Picture 30" descr="A group of people on a stage&#10;&#10;Description automatically generated"/>
          <p:cNvPicPr>
            <a:picLocks noChangeAspect="1"/>
          </p:cNvPicPr>
          <p:nvPr/>
        </p:nvPicPr>
        <p:blipFill>
          <a:blip r:embed="rId3"/>
          <a:stretch>
            <a:fillRect/>
          </a:stretch>
        </p:blipFill>
        <p:spPr>
          <a:xfrm>
            <a:off x="3755190" y="4017491"/>
            <a:ext cx="2941483" cy="2206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9" grpId="0"/>
      <p:bldP spid="29" grpId="1"/>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14"/>
            <p:custDataLst>
              <p:tags r:id="rId2"/>
            </p:custDataLst>
          </p:nvPr>
        </p:nvSpPr>
        <p:spPr/>
        <p:txBody>
          <a:bodyPr>
            <a:normAutofit/>
          </a:bodyPr>
          <a:lstStyle/>
          <a:p>
            <a:r>
              <a:rPr lang="en-US" altLang="zh-CN"/>
              <a:t>Thank You</a:t>
            </a:r>
          </a:p>
        </p:txBody>
      </p:sp>
      <p:sp>
        <p:nvSpPr>
          <p:cNvPr id="5" name="文本占位符 4"/>
          <p:cNvSpPr>
            <a:spLocks noGrp="1"/>
          </p:cNvSpPr>
          <p:nvPr>
            <p:ph type="body" idx="13"/>
          </p:nvPr>
        </p:nvSpPr>
        <p:spPr>
          <a:xfrm>
            <a:off x="3493770" y="5029200"/>
            <a:ext cx="5203825" cy="960120"/>
          </a:xfrm>
        </p:spPr>
        <p:txBody>
          <a:bodyPr>
            <a:normAutofit/>
          </a:bodyPr>
          <a:lstStyle/>
          <a:p>
            <a:r>
              <a:rPr lang="en-US" altLang="zh-CN">
                <a:latin typeface="Arial"/>
                <a:ea typeface="微软雅黑"/>
              </a:rPr>
              <a:t>Client</a:t>
            </a:r>
            <a:r>
              <a:rPr>
                <a:latin typeface="Arial"/>
                <a:ea typeface="微软雅黑"/>
              </a:rPr>
              <a:t>：Dr Nervo Verdezoto Dias</a:t>
            </a:r>
          </a:p>
          <a:p>
            <a:r>
              <a:rPr lang="en-US" altLang="zh-CN">
                <a:latin typeface="Arial"/>
                <a:ea typeface="微软雅黑"/>
              </a:rPr>
              <a:t>Supervisor</a:t>
            </a:r>
            <a:r>
              <a:rPr>
                <a:latin typeface="Arial"/>
                <a:ea typeface="微软雅黑"/>
              </a:rPr>
              <a:t>：Nawal Alqurashi</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6339205" y="1924686"/>
            <a:ext cx="684530" cy="561975"/>
          </a:xfrm>
          <a:prstGeom prst="rect">
            <a:avLst/>
          </a:prstGeom>
          <a:noFill/>
        </p:spPr>
        <p:txBody>
          <a:bodyPr wrap="square" rtlCol="0" anchor="t" anchorCtr="0">
            <a:normAutofit/>
          </a:bodyPr>
          <a:lstStyle/>
          <a:p>
            <a:pPr lvl="0" algn="l">
              <a:buClrTx/>
              <a:buSzTx/>
              <a:buFontTx/>
            </a:pPr>
            <a:r>
              <a:rPr lang="en-US" altLang="zh-CN" sz="2800" b="1">
                <a:solidFill>
                  <a:schemeClr val="accen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1.</a:t>
            </a:r>
          </a:p>
        </p:txBody>
      </p:sp>
      <p:sp>
        <p:nvSpPr>
          <p:cNvPr id="11" name="文本框 10"/>
          <p:cNvSpPr txBox="1"/>
          <p:nvPr>
            <p:custDataLst>
              <p:tags r:id="rId3"/>
            </p:custDataLst>
          </p:nvPr>
        </p:nvSpPr>
        <p:spPr>
          <a:xfrm>
            <a:off x="7023735" y="1948181"/>
            <a:ext cx="3054985" cy="789940"/>
          </a:xfrm>
          <a:prstGeom prst="rect">
            <a:avLst/>
          </a:prstGeom>
          <a:noFill/>
        </p:spPr>
        <p:txBody>
          <a:bodyPr wrap="square" rtlCol="0" anchor="t" anchorCtr="0">
            <a:normAutofit/>
          </a:bodyPr>
          <a:lstStyle/>
          <a:p>
            <a:pPr>
              <a:lnSpc>
                <a:spcPct val="120000"/>
              </a:lnSpc>
            </a:pPr>
            <a:r>
              <a:rPr lang="zh-CN" altLang="en-US" sz="2000" b="1" spc="20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Introduction</a:t>
            </a:r>
          </a:p>
        </p:txBody>
      </p:sp>
      <p:sp>
        <p:nvSpPr>
          <p:cNvPr id="25" name="文本框 24"/>
          <p:cNvSpPr txBox="1"/>
          <p:nvPr>
            <p:custDataLst>
              <p:tags r:id="rId4"/>
            </p:custDataLst>
          </p:nvPr>
        </p:nvSpPr>
        <p:spPr>
          <a:xfrm>
            <a:off x="6339205" y="2949576"/>
            <a:ext cx="684530" cy="561975"/>
          </a:xfrm>
          <a:prstGeom prst="rect">
            <a:avLst/>
          </a:prstGeom>
          <a:noFill/>
        </p:spPr>
        <p:txBody>
          <a:bodyPr wrap="square" rtlCol="0">
            <a:normAutofit/>
          </a:bodyPr>
          <a:lstStyle/>
          <a:p>
            <a:pPr>
              <a:lnSpc>
                <a:spcPct val="100000"/>
              </a:lnSpc>
            </a:pPr>
            <a:r>
              <a:rPr lang="en-US" altLang="zh-CN" sz="2800" b="1">
                <a:solidFill>
                  <a:schemeClr val="accen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2.</a:t>
            </a:r>
          </a:p>
        </p:txBody>
      </p:sp>
      <p:sp>
        <p:nvSpPr>
          <p:cNvPr id="26" name="文本框 25"/>
          <p:cNvSpPr txBox="1"/>
          <p:nvPr>
            <p:custDataLst>
              <p:tags r:id="rId5"/>
            </p:custDataLst>
          </p:nvPr>
        </p:nvSpPr>
        <p:spPr>
          <a:xfrm>
            <a:off x="7023735" y="2924810"/>
            <a:ext cx="3851910" cy="789940"/>
          </a:xfrm>
          <a:prstGeom prst="rect">
            <a:avLst/>
          </a:prstGeom>
          <a:noFill/>
        </p:spPr>
        <p:txBody>
          <a:bodyPr wrap="square" rtlCol="0" anchor="t" anchorCtr="0">
            <a:normAutofit/>
          </a:bodyPr>
          <a:lstStyle/>
          <a:p>
            <a:pPr>
              <a:lnSpc>
                <a:spcPct val="120000"/>
              </a:lnSpc>
            </a:pPr>
            <a:r>
              <a:rPr lang="en-US" altLang="zh-CN" sz="2000" b="1" spc="20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T</a:t>
            </a:r>
            <a:r>
              <a:rPr lang="zh-CN" altLang="en-US" sz="2000" b="1" spc="20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he </a:t>
            </a:r>
            <a:r>
              <a:rPr lang="en-GB" altLang="zh-CN" sz="2000" b="1" spc="20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prototypes</a:t>
            </a:r>
            <a:endParaRPr lang="zh-CN" altLang="en-US" sz="2000" b="1" spc="20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27" name="文本框 26"/>
          <p:cNvSpPr txBox="1"/>
          <p:nvPr>
            <p:custDataLst>
              <p:tags r:id="rId6"/>
            </p:custDataLst>
          </p:nvPr>
        </p:nvSpPr>
        <p:spPr>
          <a:xfrm>
            <a:off x="6339205" y="3892551"/>
            <a:ext cx="684530" cy="561975"/>
          </a:xfrm>
          <a:prstGeom prst="rect">
            <a:avLst/>
          </a:prstGeom>
          <a:noFill/>
        </p:spPr>
        <p:txBody>
          <a:bodyPr wrap="square" rtlCol="0">
            <a:normAutofit/>
          </a:bodyPr>
          <a:lstStyle/>
          <a:p>
            <a:pPr>
              <a:lnSpc>
                <a:spcPct val="100000"/>
              </a:lnSpc>
            </a:pPr>
            <a:r>
              <a:rPr lang="en-US" altLang="zh-CN" sz="2800" b="1">
                <a:solidFill>
                  <a:schemeClr val="accen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3.</a:t>
            </a:r>
          </a:p>
        </p:txBody>
      </p:sp>
      <p:sp>
        <p:nvSpPr>
          <p:cNvPr id="12" name="文本框 11"/>
          <p:cNvSpPr txBox="1"/>
          <p:nvPr>
            <p:custDataLst>
              <p:tags r:id="rId7"/>
            </p:custDataLst>
          </p:nvPr>
        </p:nvSpPr>
        <p:spPr>
          <a:xfrm>
            <a:off x="7023735" y="3932555"/>
            <a:ext cx="4139565" cy="789940"/>
          </a:xfrm>
          <a:prstGeom prst="rect">
            <a:avLst/>
          </a:prstGeom>
          <a:noFill/>
        </p:spPr>
        <p:txBody>
          <a:bodyPr wrap="square" rtlCol="0" anchor="t" anchorCtr="0">
            <a:normAutofit/>
          </a:bodyPr>
          <a:lstStyle/>
          <a:p>
            <a:pPr>
              <a:lnSpc>
                <a:spcPct val="120000"/>
              </a:lnSpc>
            </a:pPr>
            <a:r>
              <a:rPr lang="zh-CN" altLang="en-US" sz="2000" b="1" spc="20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Product requirements</a:t>
            </a:r>
          </a:p>
        </p:txBody>
      </p:sp>
      <p:sp>
        <p:nvSpPr>
          <p:cNvPr id="29" name="文本框 28"/>
          <p:cNvSpPr txBox="1"/>
          <p:nvPr>
            <p:custDataLst>
              <p:tags r:id="rId8"/>
            </p:custDataLst>
          </p:nvPr>
        </p:nvSpPr>
        <p:spPr>
          <a:xfrm>
            <a:off x="6339205" y="4835526"/>
            <a:ext cx="684530" cy="561975"/>
          </a:xfrm>
          <a:prstGeom prst="rect">
            <a:avLst/>
          </a:prstGeom>
          <a:noFill/>
        </p:spPr>
        <p:txBody>
          <a:bodyPr wrap="square" rtlCol="0">
            <a:normAutofit/>
          </a:bodyPr>
          <a:lstStyle/>
          <a:p>
            <a:pPr>
              <a:lnSpc>
                <a:spcPct val="100000"/>
              </a:lnSpc>
            </a:pPr>
            <a:r>
              <a:rPr lang="en-US" altLang="zh-CN" sz="2800" b="1">
                <a:solidFill>
                  <a:schemeClr val="accen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4.</a:t>
            </a:r>
          </a:p>
        </p:txBody>
      </p:sp>
      <p:sp>
        <p:nvSpPr>
          <p:cNvPr id="30" name="文本框 29"/>
          <p:cNvSpPr txBox="1"/>
          <p:nvPr>
            <p:custDataLst>
              <p:tags r:id="rId9"/>
            </p:custDataLst>
          </p:nvPr>
        </p:nvSpPr>
        <p:spPr>
          <a:xfrm>
            <a:off x="7047230" y="4835525"/>
            <a:ext cx="4302125" cy="789940"/>
          </a:xfrm>
          <a:prstGeom prst="rect">
            <a:avLst/>
          </a:prstGeom>
          <a:noFill/>
        </p:spPr>
        <p:txBody>
          <a:bodyPr wrap="square" rtlCol="0" anchor="t" anchorCtr="0">
            <a:normAutofit/>
          </a:bodyPr>
          <a:lstStyle/>
          <a:p>
            <a:pPr>
              <a:lnSpc>
                <a:spcPct val="120000"/>
              </a:lnSpc>
            </a:pPr>
            <a:r>
              <a:rPr lang="zh-CN" altLang="en-US" sz="2000" b="1" spc="20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Development methodology</a:t>
            </a:r>
          </a:p>
        </p:txBody>
      </p:sp>
      <p:sp>
        <p:nvSpPr>
          <p:cNvPr id="16" name="文本框 15"/>
          <p:cNvSpPr txBox="1"/>
          <p:nvPr>
            <p:custDataLst>
              <p:tags r:id="rId10"/>
            </p:custDataLst>
          </p:nvPr>
        </p:nvSpPr>
        <p:spPr>
          <a:xfrm>
            <a:off x="6375400" y="251460"/>
            <a:ext cx="2824480" cy="1340485"/>
          </a:xfrm>
          <a:prstGeom prst="rect">
            <a:avLst/>
          </a:prstGeom>
          <a:noFill/>
        </p:spPr>
        <p:txBody>
          <a:bodyPr wrap="square" lIns="91440" tIns="45720" rIns="91440" bIns="0" rtlCol="0" anchor="b" anchorCtr="0">
            <a:normAutofit/>
          </a:bodyPr>
          <a:lstStyle/>
          <a:p>
            <a:pPr algn="l">
              <a:lnSpc>
                <a:spcPct val="120000"/>
              </a:lnSpc>
            </a:pPr>
            <a:r>
              <a:rPr lang="en-US" altLang="zh-CN" sz="3500" spc="300">
                <a:solidFill>
                  <a:schemeClr val="accent1"/>
                </a:solidFill>
                <a:effectLst>
                  <a:outerShdw blurRad="38100" dist="25400" dir="5400000" algn="ctr" rotWithShape="0">
                    <a:srgbClr val="6E747A">
                      <a:alpha val="43000"/>
                    </a:srgbClr>
                  </a:outerShdw>
                </a:effectLst>
                <a:latin typeface="Arial" panose="020B0604020202020204" pitchFamily="34" charset="0"/>
                <a:ea typeface="汉仪旗黑-85S" panose="00020600040101010101" pitchFamily="18" charset="-122"/>
                <a:sym typeface="Arial" panose="020B0604020202020204" pitchFamily="34" charset="0"/>
              </a:rPr>
              <a:t>Category</a:t>
            </a:r>
          </a:p>
        </p:txBody>
      </p:sp>
      <p:cxnSp>
        <p:nvCxnSpPr>
          <p:cNvPr id="17" name="直接连接符 16"/>
          <p:cNvCxnSpPr/>
          <p:nvPr>
            <p:custDataLst>
              <p:tags r:id="rId11"/>
            </p:custDataLst>
          </p:nvPr>
        </p:nvCxnSpPr>
        <p:spPr>
          <a:xfrm>
            <a:off x="6375400" y="1667828"/>
            <a:ext cx="3810000"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2"/>
            </p:custDataLst>
          </p:nvPr>
        </p:nvSpPr>
        <p:spPr>
          <a:xfrm>
            <a:off x="6339205" y="5778501"/>
            <a:ext cx="684530" cy="561975"/>
          </a:xfrm>
          <a:prstGeom prst="rect">
            <a:avLst/>
          </a:prstGeom>
          <a:noFill/>
        </p:spPr>
        <p:txBody>
          <a:bodyPr wrap="square" rtlCol="0">
            <a:normAutofit/>
          </a:bodyPr>
          <a:lstStyle/>
          <a:p>
            <a:pPr>
              <a:lnSpc>
                <a:spcPct val="100000"/>
              </a:lnSpc>
            </a:pPr>
            <a:r>
              <a:rPr lang="en-US" altLang="zh-CN" sz="2800" b="1">
                <a:solidFill>
                  <a:schemeClr val="accen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5.</a:t>
            </a:r>
          </a:p>
        </p:txBody>
      </p:sp>
      <p:sp>
        <p:nvSpPr>
          <p:cNvPr id="4" name="文本框 3"/>
          <p:cNvSpPr txBox="1"/>
          <p:nvPr>
            <p:custDataLst>
              <p:tags r:id="rId13"/>
            </p:custDataLst>
          </p:nvPr>
        </p:nvSpPr>
        <p:spPr>
          <a:xfrm>
            <a:off x="7047230" y="5874385"/>
            <a:ext cx="4302125" cy="570230"/>
          </a:xfrm>
          <a:prstGeom prst="rect">
            <a:avLst/>
          </a:prstGeom>
          <a:noFill/>
        </p:spPr>
        <p:txBody>
          <a:bodyPr wrap="square" rtlCol="0" anchor="t" anchorCtr="0">
            <a:normAutofit/>
          </a:bodyPr>
          <a:lstStyle/>
          <a:p>
            <a:pPr>
              <a:lnSpc>
                <a:spcPct val="120000"/>
              </a:lnSpc>
            </a:pPr>
            <a:r>
              <a:rPr lang="en-US" altLang="zh-CN" sz="2000" b="1" spc="20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Conclusion</a:t>
            </a:r>
          </a:p>
        </p:txBody>
      </p:sp>
      <p:pic>
        <p:nvPicPr>
          <p:cNvPr id="2" name="图片 1"/>
          <p:cNvPicPr>
            <a:picLocks noChangeAspect="1"/>
          </p:cNvPicPr>
          <p:nvPr/>
        </p:nvPicPr>
        <p:blipFill>
          <a:blip r:embed="rId16"/>
          <a:stretch>
            <a:fillRect/>
          </a:stretch>
        </p:blipFill>
        <p:spPr>
          <a:xfrm>
            <a:off x="811530" y="2204720"/>
            <a:ext cx="3115945" cy="306959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p:nvPr>
            <p:custDataLst>
              <p:tags r:id="rId2"/>
            </p:custDataLst>
          </p:nvPr>
        </p:nvSpPr>
        <p:spPr>
          <a:xfrm>
            <a:off x="4005580" y="2810193"/>
            <a:ext cx="1487170" cy="1240790"/>
          </a:xfrm>
          <a:prstGeom prst="rect">
            <a:avLst/>
          </a:prstGeom>
          <a:noFill/>
        </p:spPr>
        <p:txBody>
          <a:bodyPr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a:solidFill>
                  <a:schemeClr val="accent1"/>
                </a:solidFill>
                <a:latin typeface="Arial" panose="020B0604020202020204" pitchFamily="34" charset="0"/>
                <a:ea typeface="微软雅黑" panose="020B0503020204020204" charset="-122"/>
                <a:cs typeface="Arial" panose="020B0604020202020204" pitchFamily="34" charset="0"/>
                <a:sym typeface="+mn-lt"/>
              </a:rPr>
              <a:t>01</a:t>
            </a:r>
          </a:p>
        </p:txBody>
      </p:sp>
      <p:cxnSp>
        <p:nvCxnSpPr>
          <p:cNvPr id="2" name="直接连接符 1"/>
          <p:cNvCxnSpPr/>
          <p:nvPr>
            <p:custDataLst>
              <p:tags r:id="rId3"/>
            </p:custDataLst>
          </p:nvPr>
        </p:nvCxnSpPr>
        <p:spPr>
          <a:xfrm>
            <a:off x="3888105" y="2352358"/>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888105" y="4505643"/>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标题 4"/>
          <p:cNvSpPr>
            <a:spLocks noGrp="1"/>
          </p:cNvSpPr>
          <p:nvPr>
            <p:ph type="ctrTitle" idx="14"/>
            <p:custDataLst>
              <p:tags r:id="rId5"/>
            </p:custDataLst>
          </p:nvPr>
        </p:nvSpPr>
        <p:spPr>
          <a:xfrm>
            <a:off x="5447665" y="2526030"/>
            <a:ext cx="3834130" cy="1184910"/>
          </a:xfrm>
        </p:spPr>
        <p:txBody>
          <a:bodyPr>
            <a:normAutofit fontScale="90000"/>
          </a:bodyPr>
          <a:lstStyle/>
          <a:p>
            <a:pPr algn="ctr"/>
            <a:r>
              <a:rPr sz="4890" b="1" spc="200">
                <a:solidFill>
                  <a:schemeClr val="tx1">
                    <a:lumMod val="65000"/>
                    <a:lumOff val="35000"/>
                  </a:schemeClr>
                </a:solidFill>
                <a:ea typeface="微软雅黑" panose="020B0503020204020204" charset="-122"/>
                <a:cs typeface="微软雅黑" panose="020B0503020204020204" charset="-122"/>
                <a:sym typeface="Arial" panose="020B0604020202020204" pitchFamily="34" charset="0"/>
              </a:rPr>
              <a:t>Introduction</a:t>
            </a: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11935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3" name="文本框 2"/>
          <p:cNvSpPr txBox="1"/>
          <p:nvPr>
            <p:custDataLst>
              <p:tags r:id="rId3"/>
            </p:custDataLst>
          </p:nvPr>
        </p:nvSpPr>
        <p:spPr>
          <a:xfrm>
            <a:off x="695395" y="620465"/>
            <a:ext cx="10970823" cy="706755"/>
          </a:xfrm>
          <a:prstGeom prst="rect">
            <a:avLst/>
          </a:prstGeom>
        </p:spPr>
        <p:txBody>
          <a:bodyPr vert="horz" wrap="square" lIns="90000" tIns="46800" rIns="90000" bIns="468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en-US" altLang="zh-CN">
                <a:solidFill>
                  <a:schemeClr val="tx1">
                    <a:lumMod val="85000"/>
                    <a:lumOff val="15000"/>
                  </a:schemeClr>
                </a:solidFill>
                <a:uFillTx/>
                <a:latin typeface="Arial" panose="020B0604020202020204" pitchFamily="34" charset="0"/>
              </a:rPr>
              <a:t>Introduction</a:t>
            </a:r>
          </a:p>
        </p:txBody>
      </p:sp>
      <p:sp>
        <p:nvSpPr>
          <p:cNvPr id="2" name="内容占位符 1"/>
          <p:cNvSpPr txBox="1"/>
          <p:nvPr>
            <p:custDataLst>
              <p:tags r:id="rId4"/>
            </p:custDataLst>
          </p:nvPr>
        </p:nvSpPr>
        <p:spPr>
          <a:xfrm>
            <a:off x="551885" y="1484751"/>
            <a:ext cx="10970190" cy="4758499"/>
          </a:xfrm>
          <a:prstGeom prst="rect">
            <a:avLst/>
          </a:prstGeom>
        </p:spPr>
        <p:txBody>
          <a:bodyPr wrap="square" lIns="91440" tIns="45720" rIns="91440" bIns="45720" anchor="t">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0"/>
              </a:spcBef>
              <a:buNone/>
            </a:pPr>
            <a:r>
              <a:rPr lang="zh-CN" altLang="en-US" spc="0">
                <a:solidFill>
                  <a:srgbClr val="FF0000"/>
                </a:solidFill>
                <a:latin typeface="Arial"/>
                <a:ea typeface="微软雅黑"/>
                <a:cs typeface="Arial"/>
              </a:rPr>
              <a:t>The purpose of this </a:t>
            </a:r>
            <a:r>
              <a:rPr lang="en-GB" altLang="zh-CN" spc="0">
                <a:solidFill>
                  <a:srgbClr val="FF0000"/>
                </a:solidFill>
                <a:latin typeface="Arial"/>
                <a:ea typeface="微软雅黑"/>
                <a:cs typeface="Arial"/>
              </a:rPr>
              <a:t>presentation </a:t>
            </a:r>
            <a:r>
              <a:rPr lang="zh-CN" altLang="en-US" spc="0">
                <a:solidFill>
                  <a:srgbClr val="FF0000"/>
                </a:solidFill>
                <a:latin typeface="Arial"/>
                <a:ea typeface="微软雅黑"/>
                <a:cs typeface="Arial"/>
              </a:rPr>
              <a:t>is to provide the client and </a:t>
            </a:r>
            <a:r>
              <a:rPr lang="en-US" altLang="zh-CN" spc="0">
                <a:solidFill>
                  <a:srgbClr val="FF0000"/>
                </a:solidFill>
                <a:latin typeface="Arial"/>
                <a:ea typeface="微软雅黑"/>
                <a:cs typeface="Arial"/>
              </a:rPr>
              <a:t>application</a:t>
            </a:r>
            <a:r>
              <a:rPr lang="zh-CN" altLang="en-US" spc="0">
                <a:solidFill>
                  <a:srgbClr val="FF0000"/>
                </a:solidFill>
                <a:latin typeface="Arial"/>
                <a:ea typeface="微软雅黑"/>
                <a:cs typeface="Arial"/>
              </a:rPr>
              <a:t> developers with clear objectives and </a:t>
            </a:r>
            <a:r>
              <a:rPr lang="en-GB" altLang="zh-CN" spc="0">
                <a:solidFill>
                  <a:srgbClr val="FF0000"/>
                </a:solidFill>
                <a:latin typeface="Arial"/>
                <a:ea typeface="微软雅黑"/>
                <a:cs typeface="Arial"/>
              </a:rPr>
              <a:t>build requirements to prove</a:t>
            </a:r>
            <a:r>
              <a:rPr lang="zh-CN" altLang="en-US" spc="0">
                <a:solidFill>
                  <a:srgbClr val="FF0000"/>
                </a:solidFill>
                <a:latin typeface="Arial"/>
                <a:ea typeface="微软雅黑"/>
                <a:cs typeface="Arial"/>
              </a:rPr>
              <a:t> the intended objectives have been attained. </a:t>
            </a:r>
            <a:endParaRPr lang="zh-CN" altLang="en-US" spc="0">
              <a:solidFill>
                <a:srgbClr val="FF0000"/>
              </a:solidFill>
              <a:latin typeface="Arial" panose="020B0604020202020204" pitchFamily="34" charset="0"/>
            </a:endParaRPr>
          </a:p>
          <a:p>
            <a:pPr marL="0" indent="0">
              <a:spcBef>
                <a:spcPts val="1000"/>
              </a:spcBef>
              <a:buNone/>
            </a:pPr>
            <a:r>
              <a:rPr lang="zh-CN" altLang="en-US" spc="0">
                <a:gradFill>
                  <a:gsLst>
                    <a:gs pos="0">
                      <a:srgbClr val="007BD3"/>
                    </a:gs>
                    <a:gs pos="100000">
                      <a:srgbClr val="034373"/>
                    </a:gs>
                  </a:gsLst>
                  <a:lin scaled="0"/>
                </a:gradFill>
                <a:latin typeface="Arial" panose="020B0604020202020204" pitchFamily="34" charset="0"/>
              </a:rPr>
              <a:t>This will be achieved by the laying out of requirements that have been deemed necessary for the solution of the problem. These requirements have been separated into those of which are within the scope of what we wish to achieve with our first low-fidelity prototyping, and the growth when moving to higher-fidelity prototyping.</a:t>
            </a:r>
          </a:p>
          <a:p>
            <a:pPr marL="0" indent="0">
              <a:spcBef>
                <a:spcPts val="1000"/>
              </a:spcBef>
              <a:buNone/>
            </a:pPr>
            <a:r>
              <a:rPr lang="zh-CN" altLang="en-US" spc="0">
                <a:gradFill>
                  <a:gsLst>
                    <a:gs pos="0">
                      <a:srgbClr val="007BD3"/>
                    </a:gs>
                    <a:gs pos="100000">
                      <a:srgbClr val="034373"/>
                    </a:gs>
                  </a:gsLst>
                  <a:lin scaled="0"/>
                </a:gradFill>
                <a:latin typeface="Arial"/>
                <a:ea typeface="微软雅黑"/>
                <a:cs typeface="Arial"/>
              </a:rPr>
              <a:t> [For this we have also compiled our beliefs for the functional and non-functional requirements, of the system as we currently seem fit.Along with the decision of which development methodology will be used to best fit the requirements that have been confirmed upon with the client and team. This presentation also contains details on which users the system will be tailored to, as to show our client what we believe their client-base will be.</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2"/>
            </p:custDataLst>
          </p:nvPr>
        </p:nvPicPr>
        <p:blipFill>
          <a:blip r:embed="rId16" r:link="rId17"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13" name="图片 12"/>
          <p:cNvPicPr/>
          <p:nvPr>
            <p:custDataLst>
              <p:tags r:id="rId3"/>
            </p:custDataLst>
          </p:nvPr>
        </p:nvPicPr>
        <p:blipFill>
          <a:blip r:embed="rId18" r:link="rId19"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2" name="文本框 1"/>
          <p:cNvSpPr txBox="1"/>
          <p:nvPr>
            <p:custDataLst>
              <p:tags r:id="rId4"/>
            </p:custDataLst>
          </p:nvPr>
        </p:nvSpPr>
        <p:spPr>
          <a:xfrm>
            <a:off x="1005205" y="1728470"/>
            <a:ext cx="5338445" cy="226949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1000"/>
              </a:spcBef>
              <a:buNone/>
            </a:pPr>
            <a:r>
              <a:rPr lang="zh-CN" altLang="en-US">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This application is to monitor people at high risk of cardiovascular and </a:t>
            </a:r>
            <a:r>
              <a:rPr lang="zh-CN" altLang="en-US">
                <a:solidFill>
                  <a:srgbClr val="FF0000"/>
                </a:solidFill>
                <a:uFillTx/>
                <a:latin typeface="Arial" panose="020B0604020202020204" pitchFamily="34" charset="0"/>
                <a:ea typeface="微软雅黑" panose="020B0503020204020204" charset="-122"/>
                <a:sym typeface="Arial" panose="020B0604020202020204" pitchFamily="34" charset="0"/>
              </a:rPr>
              <a:t>cerebrovascular diseases</a:t>
            </a:r>
            <a:r>
              <a:rPr lang="zh-CN" altLang="en-US">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 The application users need to participate in prevention or </a:t>
            </a:r>
            <a:r>
              <a:rPr lang="zh-CN" altLang="en-US">
                <a:solidFill>
                  <a:srgbClr val="00B0F0"/>
                </a:solidFill>
                <a:uFillTx/>
                <a:latin typeface="Arial" panose="020B0604020202020204" pitchFamily="34" charset="0"/>
                <a:ea typeface="微软雅黑" panose="020B0503020204020204" charset="-122"/>
                <a:sym typeface="Arial" panose="020B0604020202020204" pitchFamily="34" charset="0"/>
              </a:rPr>
              <a:t>self-management activities, including tracking symptoms and different health parameters.</a:t>
            </a:r>
            <a:r>
              <a:rPr lang="zh-CN" altLang="en-US">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 The application will be redesigning and / or enhancing the current visualization applications for cardiovascular and cerebrovascular health parameters. </a:t>
            </a:r>
          </a:p>
        </p:txBody>
      </p:sp>
      <p:sp>
        <p:nvSpPr>
          <p:cNvPr id="3" name="文本框 2"/>
          <p:cNvSpPr txBox="1"/>
          <p:nvPr>
            <p:custDataLst>
              <p:tags r:id="rId5"/>
            </p:custDataLst>
          </p:nvPr>
        </p:nvSpPr>
        <p:spPr>
          <a:xfrm>
            <a:off x="1005275" y="1398270"/>
            <a:ext cx="4604385" cy="398780"/>
          </a:xfrm>
          <a:prstGeom prst="rect">
            <a:avLst/>
          </a:prstGeom>
          <a:noFill/>
        </p:spPr>
        <p:txBody>
          <a:bodyPr wrap="square" rtlCol="0">
            <a:normAutofit/>
          </a:bodyPr>
          <a:lstStyle/>
          <a:p>
            <a:pPr algn="l"/>
            <a:r>
              <a:rPr lang="en-US" altLang="zh-CN" sz="2000" b="1">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Application</a:t>
            </a:r>
          </a:p>
        </p:txBody>
      </p:sp>
      <p:sp>
        <p:nvSpPr>
          <p:cNvPr id="4" name="椭圆 3"/>
          <p:cNvSpPr/>
          <p:nvPr>
            <p:custDataLst>
              <p:tags r:id="rId6"/>
            </p:custDataLst>
          </p:nvPr>
        </p:nvSpPr>
        <p:spPr>
          <a:xfrm>
            <a:off x="578555" y="1411605"/>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1</a:t>
            </a:r>
          </a:p>
        </p:txBody>
      </p:sp>
      <p:cxnSp>
        <p:nvCxnSpPr>
          <p:cNvPr id="5" name="直接连接符 4"/>
          <p:cNvCxnSpPr/>
          <p:nvPr>
            <p:custDataLst>
              <p:tags r:id="rId7"/>
            </p:custDataLst>
          </p:nvPr>
        </p:nvCxnSpPr>
        <p:spPr>
          <a:xfrm>
            <a:off x="6071870" y="1491615"/>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8"/>
            </p:custDataLst>
          </p:nvPr>
        </p:nvSpPr>
        <p:spPr>
          <a:xfrm>
            <a:off x="6528435" y="1694180"/>
            <a:ext cx="5312410" cy="49098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1000"/>
              </a:spcBef>
            </a:pPr>
            <a:r>
              <a:rPr lang="zh-CN" altLang="en-US" sz="170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 Users can use the program to monitor their physical condition by updating their physical activity data every day, such as blood glucose </a:t>
            </a:r>
            <a:r>
              <a:rPr lang="en-US" altLang="zh-CN" sz="170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 </a:t>
            </a:r>
            <a:r>
              <a:rPr lang="zh-CN" altLang="en-US" sz="170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concentration, average heart rate, exercise steps, and blood pressure. The application has a visualization function, which can intuitively use icons such as histograms, pie charts or graphs to make comparisons after the user enters the data, and at the same time record according to the time period of year, month, and day. This allows users to intuitively observe whether there is too much change in a certain item of data.</a:t>
            </a:r>
          </a:p>
        </p:txBody>
      </p:sp>
      <p:sp>
        <p:nvSpPr>
          <p:cNvPr id="7" name="文本框 6"/>
          <p:cNvSpPr txBox="1"/>
          <p:nvPr>
            <p:custDataLst>
              <p:tags r:id="rId9"/>
            </p:custDataLst>
          </p:nvPr>
        </p:nvSpPr>
        <p:spPr>
          <a:xfrm>
            <a:off x="6944283" y="1398270"/>
            <a:ext cx="4604385" cy="398780"/>
          </a:xfrm>
          <a:prstGeom prst="rect">
            <a:avLst/>
          </a:prstGeom>
          <a:noFill/>
        </p:spPr>
        <p:txBody>
          <a:bodyPr wrap="square" rtlCol="0">
            <a:normAutofit/>
          </a:bodyPr>
          <a:lstStyle/>
          <a:p>
            <a:pPr algn="l"/>
            <a:r>
              <a:rPr lang="en-US" altLang="zh-CN" sz="2000" b="1">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Function</a:t>
            </a:r>
          </a:p>
        </p:txBody>
      </p:sp>
      <p:sp>
        <p:nvSpPr>
          <p:cNvPr id="8" name="椭圆 7"/>
          <p:cNvSpPr/>
          <p:nvPr>
            <p:custDataLst>
              <p:tags r:id="rId10"/>
            </p:custDataLst>
          </p:nvPr>
        </p:nvSpPr>
        <p:spPr>
          <a:xfrm>
            <a:off x="6517563" y="1411605"/>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2</a:t>
            </a:r>
          </a:p>
        </p:txBody>
      </p:sp>
      <p:sp>
        <p:nvSpPr>
          <p:cNvPr id="9" name="文本框 8"/>
          <p:cNvSpPr txBox="1"/>
          <p:nvPr>
            <p:custDataLst>
              <p:tags r:id="rId11"/>
            </p:custDataLst>
          </p:nvPr>
        </p:nvSpPr>
        <p:spPr>
          <a:xfrm>
            <a:off x="515690" y="476955"/>
            <a:ext cx="10970823" cy="706755"/>
          </a:xfrm>
          <a:prstGeom prst="rect">
            <a:avLst/>
          </a:prstGeom>
        </p:spPr>
        <p:txBody>
          <a:bodyPr vert="horz" wrap="square" lIns="91440" tIns="45720" rIns="91440" bIns="4572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en-US" altLang="zh-CN">
                <a:solidFill>
                  <a:schemeClr val="tx1">
                    <a:lumMod val="85000"/>
                    <a:lumOff val="15000"/>
                  </a:schemeClr>
                </a:solidFill>
                <a:latin typeface="Arial" panose="020B0604020202020204" pitchFamily="34" charset="0"/>
                <a:sym typeface="Arial" panose="020B0604020202020204" pitchFamily="34" charset="0"/>
              </a:rPr>
              <a:t>Basic Information</a:t>
            </a:r>
          </a:p>
        </p:txBody>
      </p:sp>
      <p:sp>
        <p:nvSpPr>
          <p:cNvPr id="14" name="流程图: 过程 13"/>
          <p:cNvSpPr/>
          <p:nvPr>
            <p:custDataLst>
              <p:tags r:id="rId12"/>
            </p:custDataLst>
          </p:nvPr>
        </p:nvSpPr>
        <p:spPr>
          <a:xfrm>
            <a:off x="479425" y="332740"/>
            <a:ext cx="4749165" cy="998855"/>
          </a:xfrm>
          <a:prstGeom prst="flowChartProcess">
            <a:avLst/>
          </a:prstGeom>
          <a:noFill/>
          <a:ln w="38100">
            <a:solidFill>
              <a:srgbClr val="0180C3"/>
            </a:solidFill>
          </a:ln>
        </p:spPr>
        <p:style>
          <a:lnRef idx="2">
            <a:srgbClr val="4472C4">
              <a:shade val="50000"/>
            </a:srgbClr>
          </a:lnRef>
          <a:fillRef idx="1">
            <a:srgbClr val="4472C4"/>
          </a:fillRef>
          <a:effectRef idx="0">
            <a:srgbClr val="4472C4"/>
          </a:effectRef>
          <a:fontRef idx="minor">
            <a:srgbClr val="FFFFFF"/>
          </a:fontRef>
        </p:style>
        <p:txBody>
          <a:bodyPr rtlCol="0" anchor="ctr"/>
          <a:lstStyle/>
          <a:p>
            <a:pPr algn="ctr" defTabSz="685800"/>
            <a:endParaRPr lang="zh-CN" altLang="en-US">
              <a:solidFill>
                <a:srgbClr val="FFFFFF"/>
              </a:solidFill>
            </a:endParaRPr>
          </a:p>
        </p:txBody>
      </p:sp>
      <p:sp>
        <p:nvSpPr>
          <p:cNvPr id="15" name="流程图: 过程 14"/>
          <p:cNvSpPr/>
          <p:nvPr>
            <p:custDataLst>
              <p:tags r:id="rId13"/>
            </p:custDataLst>
          </p:nvPr>
        </p:nvSpPr>
        <p:spPr>
          <a:xfrm>
            <a:off x="1035621" y="4796729"/>
            <a:ext cx="2416205" cy="1833087"/>
          </a:xfrm>
          <a:prstGeom prst="flowChartProcess">
            <a:avLst/>
          </a:prstGeom>
          <a:blipFill>
            <a:blip r:embed="rId20"/>
            <a:stretch>
              <a:fillRect/>
            </a:stretch>
          </a:blipFill>
          <a:ln>
            <a:noFill/>
          </a:ln>
        </p:spPr>
        <p:style>
          <a:lnRef idx="2">
            <a:srgbClr val="4472C4">
              <a:shade val="50000"/>
            </a:srgbClr>
          </a:lnRef>
          <a:fillRef idx="1">
            <a:srgbClr val="4472C4"/>
          </a:fillRef>
          <a:effectRef idx="0">
            <a:srgbClr val="4472C4"/>
          </a:effectRef>
          <a:fontRef idx="minor">
            <a:srgbClr val="FFFFFF"/>
          </a:fontRef>
        </p:style>
        <p:txBody>
          <a:bodyPr rtlCol="0" anchor="ctr"/>
          <a:lstStyle/>
          <a:p>
            <a:pPr algn="ctr" defTabSz="685800"/>
            <a:endParaRPr lang="zh-CN" altLang="en-US">
              <a:solidFill>
                <a:srgbClr val="FFFFFF"/>
              </a:solidFill>
            </a:endParaRPr>
          </a:p>
        </p:txBody>
      </p:sp>
      <p:sp>
        <p:nvSpPr>
          <p:cNvPr id="16" name="流程图: 过程 15"/>
          <p:cNvSpPr/>
          <p:nvPr>
            <p:custDataLst>
              <p:tags r:id="rId14"/>
            </p:custDataLst>
          </p:nvPr>
        </p:nvSpPr>
        <p:spPr>
          <a:xfrm>
            <a:off x="3792156" y="4796729"/>
            <a:ext cx="2416205" cy="1833087"/>
          </a:xfrm>
          <a:prstGeom prst="flowChartProcess">
            <a:avLst/>
          </a:prstGeom>
          <a:blipFill dpi="0" rotWithShape="1">
            <a:blip r:embed="rId21"/>
            <a:srcRect/>
            <a:tile tx="-1377950" ty="0" sx="5000" sy="5000" flip="none" algn="tl"/>
          </a:blipFill>
          <a:ln>
            <a:noFill/>
          </a:ln>
        </p:spPr>
        <p:style>
          <a:lnRef idx="2">
            <a:srgbClr val="4472C4">
              <a:shade val="50000"/>
            </a:srgbClr>
          </a:lnRef>
          <a:fillRef idx="1">
            <a:srgbClr val="4472C4"/>
          </a:fillRef>
          <a:effectRef idx="0">
            <a:srgbClr val="4472C4"/>
          </a:effectRef>
          <a:fontRef idx="minor">
            <a:srgbClr val="FFFFFF"/>
          </a:fontRef>
        </p:style>
        <p:txBody>
          <a:bodyPr rtlCol="0" anchor="ctr"/>
          <a:lstStyle/>
          <a:p>
            <a:pPr algn="ctr" defTabSz="685800"/>
            <a:endParaRPr lang="zh-CN" altLang="en-US">
              <a:solidFill>
                <a:srgbClr val="FFFFF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animBg="1"/>
      <p:bldP spid="4" grpId="1" animBg="1"/>
      <p:bldP spid="6" grpId="0"/>
      <p:bldP spid="6" grpId="1"/>
      <p:bldP spid="7" grpId="0"/>
      <p:bldP spid="7" grpId="1"/>
      <p:bldP spid="8" grpId="0" animBg="1"/>
      <p:bldP spid="8" grpId="1" animBg="1"/>
      <p:bldP spid="15" grpId="0" animBg="1"/>
      <p:bldP spid="15" grpId="1" animBg="1"/>
      <p:bldP spid="16" grpId="0" animBg="1"/>
      <p:bldP spid="1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p:nvPr>
            <p:custDataLst>
              <p:tags r:id="rId2"/>
            </p:custDataLst>
          </p:nvPr>
        </p:nvSpPr>
        <p:spPr>
          <a:xfrm>
            <a:off x="4005580" y="2810193"/>
            <a:ext cx="1487170" cy="1240790"/>
          </a:xfrm>
          <a:prstGeom prst="rect">
            <a:avLst/>
          </a:prstGeom>
          <a:noFill/>
        </p:spPr>
        <p:txBody>
          <a:bodyPr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a:solidFill>
                  <a:schemeClr val="accent1"/>
                </a:solidFill>
                <a:latin typeface="Arial" panose="020B0604020202020204" pitchFamily="34" charset="0"/>
                <a:ea typeface="微软雅黑" panose="020B0503020204020204" charset="-122"/>
                <a:cs typeface="Arial" panose="020B0604020202020204" pitchFamily="34" charset="0"/>
                <a:sym typeface="+mn-lt"/>
              </a:rPr>
              <a:t>02</a:t>
            </a:r>
          </a:p>
        </p:txBody>
      </p:sp>
      <p:cxnSp>
        <p:nvCxnSpPr>
          <p:cNvPr id="2" name="直接连接符 1"/>
          <p:cNvCxnSpPr/>
          <p:nvPr>
            <p:custDataLst>
              <p:tags r:id="rId3"/>
            </p:custDataLst>
          </p:nvPr>
        </p:nvCxnSpPr>
        <p:spPr>
          <a:xfrm>
            <a:off x="3888105" y="2352358"/>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888105" y="4505643"/>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标题 4"/>
          <p:cNvSpPr>
            <a:spLocks noGrp="1"/>
          </p:cNvSpPr>
          <p:nvPr>
            <p:ph type="ctrTitle" idx="14"/>
            <p:custDataLst>
              <p:tags r:id="rId5"/>
            </p:custDataLst>
          </p:nvPr>
        </p:nvSpPr>
        <p:spPr>
          <a:xfrm>
            <a:off x="4727575" y="2924810"/>
            <a:ext cx="6142990" cy="839470"/>
          </a:xfrm>
        </p:spPr>
        <p:txBody>
          <a:bodyPr>
            <a:normAutofit/>
          </a:bodyPr>
          <a:lstStyle/>
          <a:p>
            <a:pPr algn="ctr"/>
            <a:r>
              <a:rPr lang="en-US" altLang="zh-CN" sz="4890" b="1" spc="200">
                <a:solidFill>
                  <a:schemeClr val="tx1">
                    <a:lumMod val="65000"/>
                    <a:lumOff val="35000"/>
                  </a:schemeClr>
                </a:solidFill>
                <a:ea typeface="微软雅黑" panose="020B0503020204020204" charset="-122"/>
                <a:cs typeface="微软雅黑" panose="020B0503020204020204" charset="-122"/>
                <a:sym typeface="Arial" panose="020B0604020202020204" pitchFamily="34" charset="0"/>
              </a:rPr>
              <a:t>T</a:t>
            </a:r>
            <a:r>
              <a:rPr sz="4890" b="1" spc="200">
                <a:solidFill>
                  <a:schemeClr val="tx1">
                    <a:lumMod val="65000"/>
                    <a:lumOff val="35000"/>
                  </a:schemeClr>
                </a:solidFill>
                <a:ea typeface="微软雅黑" panose="020B0503020204020204" charset="-122"/>
                <a:cs typeface="微软雅黑" panose="020B0503020204020204" charset="-122"/>
                <a:sym typeface="Arial" panose="020B0604020202020204" pitchFamily="34" charset="0"/>
              </a:rPr>
              <a:t>he</a:t>
            </a:r>
            <a:r>
              <a:rPr lang="en-US" altLang="zh-CN" sz="4890" b="1" spc="200">
                <a:solidFill>
                  <a:schemeClr val="tx1">
                    <a:lumMod val="65000"/>
                    <a:lumOff val="35000"/>
                  </a:schemeClr>
                </a:solidFill>
                <a:ea typeface="微软雅黑" panose="020B0503020204020204" charset="-122"/>
                <a:cs typeface="微软雅黑" panose="020B0503020204020204" charset="-122"/>
                <a:sym typeface="Arial" panose="020B0604020202020204" pitchFamily="34" charset="0"/>
              </a:rPr>
              <a:t> </a:t>
            </a:r>
            <a:r>
              <a:rPr lang="en-GB" sz="4890" b="1" spc="200">
                <a:solidFill>
                  <a:schemeClr val="tx1">
                    <a:lumMod val="65000"/>
                    <a:lumOff val="35000"/>
                  </a:schemeClr>
                </a:solidFill>
                <a:ea typeface="微软雅黑" panose="020B0503020204020204" charset="-122"/>
                <a:cs typeface="微软雅黑" panose="020B0503020204020204" charset="-122"/>
                <a:sym typeface="Arial" panose="020B0604020202020204" pitchFamily="34" charset="0"/>
              </a:rPr>
              <a:t>prototypes</a:t>
            </a: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4"/>
          <a:srcRect l="-8875" t="-26200" r="12097" b="-21601"/>
          <a:stretch>
            <a:fillRect/>
          </a:stretch>
        </p:blipFill>
        <p:spPr>
          <a:xfrm>
            <a:off x="-457200" y="762000"/>
            <a:ext cx="2307590" cy="2009775"/>
          </a:xfrm>
          <a:prstGeom prst="roundRect">
            <a:avLst/>
          </a:prstGeom>
          <a:noFill/>
          <a:ln w="9525">
            <a:noFill/>
          </a:ln>
        </p:spPr>
      </p:pic>
      <p:sp>
        <p:nvSpPr>
          <p:cNvPr id="8" name="文本框 7"/>
          <p:cNvSpPr txBox="1"/>
          <p:nvPr>
            <p:custDataLst>
              <p:tags r:id="rId2"/>
            </p:custDataLst>
          </p:nvPr>
        </p:nvSpPr>
        <p:spPr>
          <a:xfrm>
            <a:off x="280035" y="109855"/>
            <a:ext cx="11242040" cy="740410"/>
          </a:xfrm>
          <a:prstGeom prst="rect">
            <a:avLst/>
          </a:prstGeom>
        </p:spPr>
        <p:txBody>
          <a:bodyPr vert="horz" wrap="square" lIns="90000" tIns="46800" rIns="90000" bIns="468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en-US" altLang="zh-CN">
                <a:solidFill>
                  <a:schemeClr val="tx1">
                    <a:lumMod val="85000"/>
                    <a:lumOff val="15000"/>
                  </a:schemeClr>
                </a:solidFill>
                <a:uFillTx/>
                <a:latin typeface="Arial" panose="020B0604020202020204" pitchFamily="34" charset="0"/>
              </a:rPr>
              <a:t>Prototype App</a:t>
            </a:r>
          </a:p>
        </p:txBody>
      </p:sp>
      <p:pic>
        <p:nvPicPr>
          <p:cNvPr id="100" name="图片 99"/>
          <p:cNvPicPr/>
          <p:nvPr/>
        </p:nvPicPr>
        <p:blipFill>
          <a:blip r:embed="rId5"/>
          <a:srcRect l="-42819" b="-32327"/>
          <a:stretch>
            <a:fillRect/>
          </a:stretch>
        </p:blipFill>
        <p:spPr>
          <a:xfrm>
            <a:off x="-227965" y="838200"/>
            <a:ext cx="6306820" cy="3105785"/>
          </a:xfrm>
          <a:prstGeom prst="rect">
            <a:avLst/>
          </a:prstGeom>
          <a:noFill/>
          <a:ln w="9525">
            <a:noFill/>
          </a:ln>
        </p:spPr>
      </p:pic>
      <p:pic>
        <p:nvPicPr>
          <p:cNvPr id="13" name="图片 12"/>
          <p:cNvPicPr/>
          <p:nvPr/>
        </p:nvPicPr>
        <p:blipFill>
          <a:blip r:embed="rId6"/>
          <a:stretch>
            <a:fillRect/>
          </a:stretch>
        </p:blipFill>
        <p:spPr>
          <a:xfrm>
            <a:off x="304800" y="3370580"/>
            <a:ext cx="5774055" cy="3390900"/>
          </a:xfrm>
          <a:prstGeom prst="rect">
            <a:avLst/>
          </a:prstGeom>
          <a:noFill/>
          <a:ln w="9525">
            <a:noFill/>
          </a:ln>
        </p:spPr>
      </p:pic>
      <p:grpSp>
        <p:nvGrpSpPr>
          <p:cNvPr id="32" name="组合 31" descr="7b0a202020202274657874626f78223a20227b5c2263617465676f72795f69645c223a31303432312c5c2269645c223a32303334333835347d220a7d0a"/>
          <p:cNvGrpSpPr/>
          <p:nvPr/>
        </p:nvGrpSpPr>
        <p:grpSpPr>
          <a:xfrm>
            <a:off x="5919470" y="0"/>
            <a:ext cx="6313805" cy="6523990"/>
            <a:chOff x="4950" y="3067"/>
            <a:chExt cx="9303" cy="4647"/>
          </a:xfrm>
        </p:grpSpPr>
        <p:grpSp>
          <p:nvGrpSpPr>
            <p:cNvPr id="33" name="组合 32"/>
            <p:cNvGrpSpPr/>
            <p:nvPr/>
          </p:nvGrpSpPr>
          <p:grpSpPr>
            <a:xfrm>
              <a:off x="4950" y="3067"/>
              <a:ext cx="9303" cy="4647"/>
              <a:chOff x="4950" y="3067"/>
              <a:chExt cx="9303" cy="4647"/>
            </a:xfrm>
          </p:grpSpPr>
          <p:sp>
            <p:nvSpPr>
              <p:cNvPr id="10743" name="图形 10741"/>
              <p:cNvSpPr/>
              <p:nvPr/>
            </p:nvSpPr>
            <p:spPr>
              <a:xfrm>
                <a:off x="4950" y="3067"/>
                <a:ext cx="15" cy="15"/>
              </a:xfrm>
              <a:custGeom>
                <a:avLst/>
                <a:gdLst/>
                <a:ahLst/>
                <a:cxnLst/>
                <a:rect l="l" t="t" r="r" b="b"/>
                <a:pathLst>
                  <a:path w="9525" h="9525"/>
                </a:pathLst>
              </a:custGeom>
              <a:noFill/>
              <a:ln w="19050" cap="flat">
                <a:solidFill>
                  <a:srgbClr val="285649"/>
                </a:solidFill>
                <a:prstDash val="solid"/>
                <a:miter/>
              </a:ln>
            </p:spPr>
            <p:txBody>
              <a:bodyPr rtlCol="0" anchor="ctr"/>
              <a:lstStyle/>
              <a:p>
                <a:endParaRPr lang="zh-CN" altLang="en-US"/>
              </a:p>
            </p:txBody>
          </p:sp>
          <p:sp>
            <p:nvSpPr>
              <p:cNvPr id="10744" name="图形 10741"/>
              <p:cNvSpPr/>
              <p:nvPr/>
            </p:nvSpPr>
            <p:spPr>
              <a:xfrm>
                <a:off x="4950" y="3067"/>
                <a:ext cx="15" cy="15"/>
              </a:xfrm>
              <a:custGeom>
                <a:avLst/>
                <a:gdLst/>
                <a:ahLst/>
                <a:cxnLst/>
                <a:rect l="l" t="t" r="r" b="b"/>
                <a:pathLst>
                  <a:path w="9525" h="9525"/>
                </a:pathLst>
              </a:custGeom>
              <a:noFill/>
              <a:ln w="19050" cap="flat">
                <a:solidFill>
                  <a:srgbClr val="285649"/>
                </a:solidFill>
                <a:prstDash val="solid"/>
                <a:miter/>
              </a:ln>
            </p:spPr>
            <p:txBody>
              <a:bodyPr rtlCol="0" anchor="ctr"/>
              <a:lstStyle/>
              <a:p>
                <a:endParaRPr lang="zh-CN" altLang="en-US"/>
              </a:p>
            </p:txBody>
          </p:sp>
          <p:grpSp>
            <p:nvGrpSpPr>
              <p:cNvPr id="10745" name="图形 10741"/>
              <p:cNvGrpSpPr/>
              <p:nvPr/>
            </p:nvGrpSpPr>
            <p:grpSpPr>
              <a:xfrm>
                <a:off x="5475" y="3390"/>
                <a:ext cx="8307" cy="3744"/>
                <a:chOff x="3476625" y="2152554"/>
                <a:chExt cx="5274945" cy="2377440"/>
              </a:xfrm>
              <a:noFill/>
            </p:grpSpPr>
            <p:sp>
              <p:nvSpPr>
                <p:cNvPr id="10746" name="任意多边形: 形状 10745"/>
                <p:cNvSpPr/>
                <p:nvPr/>
              </p:nvSpPr>
              <p:spPr>
                <a:xfrm>
                  <a:off x="3598735" y="2152554"/>
                  <a:ext cx="5037200" cy="2290667"/>
                </a:xfrm>
                <a:custGeom>
                  <a:avLst/>
                  <a:gdLst>
                    <a:gd name="connsiteX0" fmla="*/ 0 w 5037200"/>
                    <a:gd name="connsiteY0" fmla="*/ 2290667 h 2290667"/>
                    <a:gd name="connsiteX1" fmla="*/ 0 w 5037200"/>
                    <a:gd name="connsiteY1" fmla="*/ 0 h 2290667"/>
                    <a:gd name="connsiteX2" fmla="*/ 5037201 w 5037200"/>
                    <a:gd name="connsiteY2" fmla="*/ 0 h 2290667"/>
                    <a:gd name="connsiteX3" fmla="*/ 5037201 w 5037200"/>
                    <a:gd name="connsiteY3" fmla="*/ 2290667 h 2290667"/>
                  </a:gdLst>
                  <a:ahLst/>
                  <a:cxnLst>
                    <a:cxn ang="0">
                      <a:pos x="connsiteX0" y="connsiteY0"/>
                    </a:cxn>
                    <a:cxn ang="0">
                      <a:pos x="connsiteX1" y="connsiteY1"/>
                    </a:cxn>
                    <a:cxn ang="0">
                      <a:pos x="connsiteX2" y="connsiteY2"/>
                    </a:cxn>
                    <a:cxn ang="0">
                      <a:pos x="connsiteX3" y="connsiteY3"/>
                    </a:cxn>
                  </a:cxnLst>
                  <a:rect l="l" t="t" r="r" b="b"/>
                  <a:pathLst>
                    <a:path w="5037200" h="2290667">
                      <a:moveTo>
                        <a:pt x="0" y="2290667"/>
                      </a:moveTo>
                      <a:lnTo>
                        <a:pt x="0" y="0"/>
                      </a:lnTo>
                      <a:lnTo>
                        <a:pt x="5037201" y="0"/>
                      </a:lnTo>
                      <a:lnTo>
                        <a:pt x="5037201" y="2290667"/>
                      </a:lnTo>
                    </a:path>
                  </a:pathLst>
                </a:custGeom>
                <a:noFill/>
                <a:ln w="19050" cap="flat">
                  <a:solidFill>
                    <a:srgbClr val="285649"/>
                  </a:solidFill>
                  <a:prstDash val="solid"/>
                  <a:miter/>
                </a:ln>
              </p:spPr>
              <p:txBody>
                <a:bodyPr rtlCol="0" anchor="ctr"/>
                <a:lstStyle/>
                <a:p>
                  <a:endParaRPr lang="zh-CN" altLang="en-US"/>
                </a:p>
              </p:txBody>
            </p:sp>
            <p:sp>
              <p:nvSpPr>
                <p:cNvPr id="10747" name="任意多边形: 形状 10746"/>
                <p:cNvSpPr/>
                <p:nvPr/>
              </p:nvSpPr>
              <p:spPr>
                <a:xfrm>
                  <a:off x="3476625" y="4443221"/>
                  <a:ext cx="5274945" cy="86772"/>
                </a:xfrm>
                <a:custGeom>
                  <a:avLst/>
                  <a:gdLst>
                    <a:gd name="connsiteX0" fmla="*/ 0 w 5274945"/>
                    <a:gd name="connsiteY0" fmla="*/ 0 h 86772"/>
                    <a:gd name="connsiteX1" fmla="*/ 5274945 w 5274945"/>
                    <a:gd name="connsiteY1" fmla="*/ 0 h 86772"/>
                    <a:gd name="connsiteX2" fmla="*/ 5274945 w 5274945"/>
                    <a:gd name="connsiteY2" fmla="*/ 86773 h 86772"/>
                    <a:gd name="connsiteX3" fmla="*/ 0 w 5274945"/>
                    <a:gd name="connsiteY3" fmla="*/ 86773 h 86772"/>
                  </a:gdLst>
                  <a:ahLst/>
                  <a:cxnLst>
                    <a:cxn ang="0">
                      <a:pos x="connsiteX0" y="connsiteY0"/>
                    </a:cxn>
                    <a:cxn ang="0">
                      <a:pos x="connsiteX1" y="connsiteY1"/>
                    </a:cxn>
                    <a:cxn ang="0">
                      <a:pos x="connsiteX2" y="connsiteY2"/>
                    </a:cxn>
                    <a:cxn ang="0">
                      <a:pos x="connsiteX3" y="connsiteY3"/>
                    </a:cxn>
                  </a:cxnLst>
                  <a:rect l="l" t="t" r="r" b="b"/>
                  <a:pathLst>
                    <a:path w="5274945" h="86772">
                      <a:moveTo>
                        <a:pt x="0" y="0"/>
                      </a:moveTo>
                      <a:lnTo>
                        <a:pt x="5274945" y="0"/>
                      </a:lnTo>
                      <a:lnTo>
                        <a:pt x="5274945" y="86773"/>
                      </a:lnTo>
                      <a:lnTo>
                        <a:pt x="0" y="86773"/>
                      </a:lnTo>
                      <a:close/>
                    </a:path>
                  </a:pathLst>
                </a:custGeom>
                <a:noFill/>
                <a:ln w="19050" cap="flat">
                  <a:solidFill>
                    <a:srgbClr val="285649"/>
                  </a:solidFill>
                  <a:prstDash val="solid"/>
                  <a:miter/>
                </a:ln>
              </p:spPr>
              <p:txBody>
                <a:bodyPr rtlCol="0" anchor="ctr"/>
                <a:lstStyle/>
                <a:p>
                  <a:endParaRPr lang="zh-CN" altLang="en-US"/>
                </a:p>
              </p:txBody>
            </p:sp>
          </p:grpSp>
          <p:grpSp>
            <p:nvGrpSpPr>
              <p:cNvPr id="10749" name="图形 10741"/>
              <p:cNvGrpSpPr/>
              <p:nvPr/>
            </p:nvGrpSpPr>
            <p:grpSpPr>
              <a:xfrm>
                <a:off x="8247" y="6336"/>
                <a:ext cx="2678" cy="1378"/>
                <a:chOff x="5236940" y="4023454"/>
                <a:chExt cx="1700593" cy="875157"/>
              </a:xfrm>
            </p:grpSpPr>
            <p:sp>
              <p:nvSpPr>
                <p:cNvPr id="10750" name="任意多边形: 形状 10749"/>
                <p:cNvSpPr/>
                <p:nvPr/>
              </p:nvSpPr>
              <p:spPr>
                <a:xfrm>
                  <a:off x="5236940" y="4291012"/>
                  <a:ext cx="1700593" cy="60960"/>
                </a:xfrm>
                <a:custGeom>
                  <a:avLst/>
                  <a:gdLst>
                    <a:gd name="connsiteX0" fmla="*/ 0 w 1700593"/>
                    <a:gd name="connsiteY0" fmla="*/ 0 h 60960"/>
                    <a:gd name="connsiteX1" fmla="*/ 1700594 w 1700593"/>
                    <a:gd name="connsiteY1" fmla="*/ 0 h 60960"/>
                    <a:gd name="connsiteX2" fmla="*/ 1700594 w 1700593"/>
                    <a:gd name="connsiteY2" fmla="*/ 60960 h 60960"/>
                    <a:gd name="connsiteX3" fmla="*/ 0 w 1700593"/>
                    <a:gd name="connsiteY3" fmla="*/ 60960 h 60960"/>
                  </a:gdLst>
                  <a:ahLst/>
                  <a:cxnLst>
                    <a:cxn ang="0">
                      <a:pos x="connsiteX0" y="connsiteY0"/>
                    </a:cxn>
                    <a:cxn ang="0">
                      <a:pos x="connsiteX1" y="connsiteY1"/>
                    </a:cxn>
                    <a:cxn ang="0">
                      <a:pos x="connsiteX2" y="connsiteY2"/>
                    </a:cxn>
                    <a:cxn ang="0">
                      <a:pos x="connsiteX3" y="connsiteY3"/>
                    </a:cxn>
                  </a:cxnLst>
                  <a:rect l="l" t="t" r="r" b="b"/>
                  <a:pathLst>
                    <a:path w="1700593" h="60960">
                      <a:moveTo>
                        <a:pt x="0" y="0"/>
                      </a:moveTo>
                      <a:lnTo>
                        <a:pt x="1700594" y="0"/>
                      </a:lnTo>
                      <a:lnTo>
                        <a:pt x="1700594" y="60960"/>
                      </a:lnTo>
                      <a:lnTo>
                        <a:pt x="0" y="60960"/>
                      </a:lnTo>
                      <a:close/>
                    </a:path>
                  </a:pathLst>
                </a:custGeom>
                <a:noFill/>
                <a:ln w="19050" cap="flat">
                  <a:solidFill>
                    <a:srgbClr val="285649"/>
                  </a:solidFill>
                  <a:prstDash val="solid"/>
                  <a:miter/>
                </a:ln>
              </p:spPr>
              <p:txBody>
                <a:bodyPr rtlCol="0" anchor="ctr"/>
                <a:lstStyle/>
                <a:p>
                  <a:endParaRPr lang="zh-CN" altLang="en-US"/>
                </a:p>
              </p:txBody>
            </p:sp>
            <p:sp>
              <p:nvSpPr>
                <p:cNvPr id="10751" name="任意多边形: 形状 10750"/>
                <p:cNvSpPr/>
                <p:nvPr/>
              </p:nvSpPr>
              <p:spPr>
                <a:xfrm>
                  <a:off x="5269896" y="4352067"/>
                  <a:ext cx="1634489" cy="546544"/>
                </a:xfrm>
                <a:custGeom>
                  <a:avLst/>
                  <a:gdLst>
                    <a:gd name="connsiteX0" fmla="*/ 1591342 w 1634489"/>
                    <a:gd name="connsiteY0" fmla="*/ 0 h 546544"/>
                    <a:gd name="connsiteX1" fmla="*/ 1567148 w 1634489"/>
                    <a:gd name="connsiteY1" fmla="*/ 0 h 546544"/>
                    <a:gd name="connsiteX2" fmla="*/ 67437 w 1634489"/>
                    <a:gd name="connsiteY2" fmla="*/ 0 h 546544"/>
                    <a:gd name="connsiteX3" fmla="*/ 33718 w 1634489"/>
                    <a:gd name="connsiteY3" fmla="*/ 0 h 546544"/>
                    <a:gd name="connsiteX4" fmla="*/ 0 w 1634489"/>
                    <a:gd name="connsiteY4" fmla="*/ 0 h 546544"/>
                    <a:gd name="connsiteX5" fmla="*/ 0 w 1634489"/>
                    <a:gd name="connsiteY5" fmla="*/ 546545 h 546544"/>
                    <a:gd name="connsiteX6" fmla="*/ 67437 w 1634489"/>
                    <a:gd name="connsiteY6" fmla="*/ 546545 h 546544"/>
                    <a:gd name="connsiteX7" fmla="*/ 67437 w 1634489"/>
                    <a:gd name="connsiteY7" fmla="*/ 359664 h 546544"/>
                    <a:gd name="connsiteX8" fmla="*/ 1567148 w 1634489"/>
                    <a:gd name="connsiteY8" fmla="*/ 359664 h 546544"/>
                    <a:gd name="connsiteX9" fmla="*/ 1567148 w 1634489"/>
                    <a:gd name="connsiteY9" fmla="*/ 546545 h 546544"/>
                    <a:gd name="connsiteX10" fmla="*/ 1634490 w 1634489"/>
                    <a:gd name="connsiteY10" fmla="*/ 546545 h 546544"/>
                    <a:gd name="connsiteX11" fmla="*/ 1634490 w 1634489"/>
                    <a:gd name="connsiteY11" fmla="*/ 0 h 54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4489" h="546544">
                      <a:moveTo>
                        <a:pt x="1591342" y="0"/>
                      </a:moveTo>
                      <a:lnTo>
                        <a:pt x="1567148" y="0"/>
                      </a:lnTo>
                      <a:lnTo>
                        <a:pt x="67437" y="0"/>
                      </a:lnTo>
                      <a:lnTo>
                        <a:pt x="33718" y="0"/>
                      </a:lnTo>
                      <a:lnTo>
                        <a:pt x="0" y="0"/>
                      </a:lnTo>
                      <a:lnTo>
                        <a:pt x="0" y="546545"/>
                      </a:lnTo>
                      <a:lnTo>
                        <a:pt x="67437" y="546545"/>
                      </a:lnTo>
                      <a:lnTo>
                        <a:pt x="67437" y="359664"/>
                      </a:lnTo>
                      <a:lnTo>
                        <a:pt x="1567148" y="359664"/>
                      </a:lnTo>
                      <a:lnTo>
                        <a:pt x="1567148" y="546545"/>
                      </a:lnTo>
                      <a:lnTo>
                        <a:pt x="1634490" y="546545"/>
                      </a:lnTo>
                      <a:lnTo>
                        <a:pt x="1634490" y="0"/>
                      </a:lnTo>
                      <a:close/>
                    </a:path>
                  </a:pathLst>
                </a:custGeom>
                <a:solidFill>
                  <a:srgbClr val="BEEADD"/>
                </a:solidFill>
                <a:ln w="19050" cap="flat">
                  <a:solidFill>
                    <a:srgbClr val="285649"/>
                  </a:solidFill>
                  <a:prstDash val="solid"/>
                  <a:miter/>
                </a:ln>
              </p:spPr>
              <p:txBody>
                <a:bodyPr rtlCol="0" anchor="ctr"/>
                <a:lstStyle/>
                <a:p>
                  <a:endParaRPr lang="zh-CN" altLang="en-US"/>
                </a:p>
              </p:txBody>
            </p:sp>
            <p:sp>
              <p:nvSpPr>
                <p:cNvPr id="10752" name="任意多边形: 形状 10751"/>
                <p:cNvSpPr/>
                <p:nvPr/>
              </p:nvSpPr>
              <p:spPr>
                <a:xfrm>
                  <a:off x="6087141" y="4023454"/>
                  <a:ext cx="324802" cy="267557"/>
                </a:xfrm>
                <a:custGeom>
                  <a:avLst/>
                  <a:gdLst>
                    <a:gd name="connsiteX0" fmla="*/ 324803 w 324802"/>
                    <a:gd name="connsiteY0" fmla="*/ 267557 h 267557"/>
                    <a:gd name="connsiteX1" fmla="*/ 0 w 324802"/>
                    <a:gd name="connsiteY1" fmla="*/ 267557 h 267557"/>
                    <a:gd name="connsiteX2" fmla="*/ 36386 w 324802"/>
                    <a:gd name="connsiteY2" fmla="*/ 45720 h 267557"/>
                    <a:gd name="connsiteX3" fmla="*/ 90202 w 324802"/>
                    <a:gd name="connsiteY3" fmla="*/ 0 h 267557"/>
                    <a:gd name="connsiteX4" fmla="*/ 231934 w 324802"/>
                    <a:gd name="connsiteY4" fmla="*/ 0 h 267557"/>
                    <a:gd name="connsiteX5" fmla="*/ 285655 w 324802"/>
                    <a:gd name="connsiteY5" fmla="*/ 45053 h 267557"/>
                    <a:gd name="connsiteX6" fmla="*/ 324803 w 324802"/>
                    <a:gd name="connsiteY6" fmla="*/ 267557 h 26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802" h="267557">
                      <a:moveTo>
                        <a:pt x="324803" y="267557"/>
                      </a:moveTo>
                      <a:lnTo>
                        <a:pt x="0" y="267557"/>
                      </a:lnTo>
                      <a:lnTo>
                        <a:pt x="36386" y="45720"/>
                      </a:lnTo>
                      <a:cubicBezTo>
                        <a:pt x="40672" y="19336"/>
                        <a:pt x="63532" y="0"/>
                        <a:pt x="90202" y="0"/>
                      </a:cubicBezTo>
                      <a:lnTo>
                        <a:pt x="231934" y="0"/>
                      </a:lnTo>
                      <a:cubicBezTo>
                        <a:pt x="258413" y="0"/>
                        <a:pt x="281083" y="19050"/>
                        <a:pt x="285655" y="45053"/>
                      </a:cubicBezTo>
                      <a:lnTo>
                        <a:pt x="324803" y="267557"/>
                      </a:lnTo>
                      <a:close/>
                    </a:path>
                  </a:pathLst>
                </a:custGeom>
                <a:noFill/>
                <a:ln w="19050" cap="flat">
                  <a:solidFill>
                    <a:srgbClr val="285649"/>
                  </a:solidFill>
                  <a:prstDash val="solid"/>
                  <a:miter/>
                </a:ln>
              </p:spPr>
              <p:txBody>
                <a:bodyPr rtlCol="0" anchor="ctr"/>
                <a:lstStyle/>
                <a:p>
                  <a:endParaRPr lang="zh-CN" altLang="en-US"/>
                </a:p>
              </p:txBody>
            </p:sp>
            <p:sp>
              <p:nvSpPr>
                <p:cNvPr id="10753" name="任意多边形: 形状 10752"/>
                <p:cNvSpPr/>
                <p:nvPr/>
              </p:nvSpPr>
              <p:spPr>
                <a:xfrm>
                  <a:off x="5664898" y="4094035"/>
                  <a:ext cx="43815" cy="196977"/>
                </a:xfrm>
                <a:custGeom>
                  <a:avLst/>
                  <a:gdLst>
                    <a:gd name="connsiteX0" fmla="*/ 0 w 43815"/>
                    <a:gd name="connsiteY0" fmla="*/ 0 h 196977"/>
                    <a:gd name="connsiteX1" fmla="*/ 43815 w 43815"/>
                    <a:gd name="connsiteY1" fmla="*/ 0 h 196977"/>
                    <a:gd name="connsiteX2" fmla="*/ 43815 w 43815"/>
                    <a:gd name="connsiteY2" fmla="*/ 196977 h 196977"/>
                    <a:gd name="connsiteX3" fmla="*/ 0 w 43815"/>
                    <a:gd name="connsiteY3" fmla="*/ 196977 h 196977"/>
                  </a:gdLst>
                  <a:ahLst/>
                  <a:cxnLst>
                    <a:cxn ang="0">
                      <a:pos x="connsiteX0" y="connsiteY0"/>
                    </a:cxn>
                    <a:cxn ang="0">
                      <a:pos x="connsiteX1" y="connsiteY1"/>
                    </a:cxn>
                    <a:cxn ang="0">
                      <a:pos x="connsiteX2" y="connsiteY2"/>
                    </a:cxn>
                    <a:cxn ang="0">
                      <a:pos x="connsiteX3" y="connsiteY3"/>
                    </a:cxn>
                  </a:cxnLst>
                  <a:rect l="l" t="t" r="r" b="b"/>
                  <a:pathLst>
                    <a:path w="43815" h="196977">
                      <a:moveTo>
                        <a:pt x="0" y="0"/>
                      </a:moveTo>
                      <a:lnTo>
                        <a:pt x="43815" y="0"/>
                      </a:lnTo>
                      <a:lnTo>
                        <a:pt x="43815" y="196977"/>
                      </a:lnTo>
                      <a:lnTo>
                        <a:pt x="0" y="196977"/>
                      </a:lnTo>
                      <a:close/>
                    </a:path>
                  </a:pathLst>
                </a:custGeom>
                <a:noFill/>
                <a:ln w="19050" cap="flat">
                  <a:solidFill>
                    <a:srgbClr val="285649"/>
                  </a:solidFill>
                  <a:prstDash val="solid"/>
                  <a:miter/>
                </a:ln>
              </p:spPr>
              <p:txBody>
                <a:bodyPr rtlCol="0" anchor="ctr"/>
                <a:lstStyle/>
                <a:p>
                  <a:endParaRPr lang="zh-CN" altLang="en-US"/>
                </a:p>
              </p:txBody>
            </p:sp>
            <p:sp>
              <p:nvSpPr>
                <p:cNvPr id="10754" name="任意多边形: 形状 10753"/>
                <p:cNvSpPr/>
                <p:nvPr/>
              </p:nvSpPr>
              <p:spPr>
                <a:xfrm>
                  <a:off x="5802153" y="4196047"/>
                  <a:ext cx="40004" cy="94964"/>
                </a:xfrm>
                <a:custGeom>
                  <a:avLst/>
                  <a:gdLst>
                    <a:gd name="connsiteX0" fmla="*/ 0 w 40004"/>
                    <a:gd name="connsiteY0" fmla="*/ 0 h 94964"/>
                    <a:gd name="connsiteX1" fmla="*/ 40005 w 40004"/>
                    <a:gd name="connsiteY1" fmla="*/ 0 h 94964"/>
                    <a:gd name="connsiteX2" fmla="*/ 40005 w 40004"/>
                    <a:gd name="connsiteY2" fmla="*/ 94964 h 94964"/>
                    <a:gd name="connsiteX3" fmla="*/ 0 w 40004"/>
                    <a:gd name="connsiteY3" fmla="*/ 94964 h 94964"/>
                  </a:gdLst>
                  <a:ahLst/>
                  <a:cxnLst>
                    <a:cxn ang="0">
                      <a:pos x="connsiteX0" y="connsiteY0"/>
                    </a:cxn>
                    <a:cxn ang="0">
                      <a:pos x="connsiteX1" y="connsiteY1"/>
                    </a:cxn>
                    <a:cxn ang="0">
                      <a:pos x="connsiteX2" y="connsiteY2"/>
                    </a:cxn>
                    <a:cxn ang="0">
                      <a:pos x="connsiteX3" y="connsiteY3"/>
                    </a:cxn>
                  </a:cxnLst>
                  <a:rect l="l" t="t" r="r" b="b"/>
                  <a:pathLst>
                    <a:path w="40004" h="94964">
                      <a:moveTo>
                        <a:pt x="0" y="0"/>
                      </a:moveTo>
                      <a:lnTo>
                        <a:pt x="40005" y="0"/>
                      </a:lnTo>
                      <a:lnTo>
                        <a:pt x="40005" y="94964"/>
                      </a:lnTo>
                      <a:lnTo>
                        <a:pt x="0" y="94964"/>
                      </a:lnTo>
                      <a:close/>
                    </a:path>
                  </a:pathLst>
                </a:custGeom>
                <a:noFill/>
                <a:ln w="19050" cap="flat">
                  <a:solidFill>
                    <a:srgbClr val="285649"/>
                  </a:solidFill>
                  <a:prstDash val="solid"/>
                  <a:miter/>
                </a:ln>
              </p:spPr>
              <p:txBody>
                <a:bodyPr rtlCol="0" anchor="ctr"/>
                <a:lstStyle/>
                <a:p>
                  <a:endParaRPr lang="zh-CN" altLang="en-US"/>
                </a:p>
              </p:txBody>
            </p:sp>
            <p:sp>
              <p:nvSpPr>
                <p:cNvPr id="10755" name="任意多边形: 形状 10754"/>
                <p:cNvSpPr/>
                <p:nvPr/>
              </p:nvSpPr>
              <p:spPr>
                <a:xfrm rot="1149583">
                  <a:off x="5599682" y="4144898"/>
                  <a:ext cx="36480" cy="137920"/>
                </a:xfrm>
                <a:custGeom>
                  <a:avLst/>
                  <a:gdLst>
                    <a:gd name="connsiteX0" fmla="*/ 0 w 36480"/>
                    <a:gd name="connsiteY0" fmla="*/ 0 h 137920"/>
                    <a:gd name="connsiteX1" fmla="*/ 36480 w 36480"/>
                    <a:gd name="connsiteY1" fmla="*/ 0 h 137920"/>
                    <a:gd name="connsiteX2" fmla="*/ 36480 w 36480"/>
                    <a:gd name="connsiteY2" fmla="*/ 137921 h 137920"/>
                    <a:gd name="connsiteX3" fmla="*/ 0 w 36480"/>
                    <a:gd name="connsiteY3" fmla="*/ 137921 h 137920"/>
                  </a:gdLst>
                  <a:ahLst/>
                  <a:cxnLst>
                    <a:cxn ang="0">
                      <a:pos x="connsiteX0" y="connsiteY0"/>
                    </a:cxn>
                    <a:cxn ang="0">
                      <a:pos x="connsiteX1" y="connsiteY1"/>
                    </a:cxn>
                    <a:cxn ang="0">
                      <a:pos x="connsiteX2" y="connsiteY2"/>
                    </a:cxn>
                    <a:cxn ang="0">
                      <a:pos x="connsiteX3" y="connsiteY3"/>
                    </a:cxn>
                  </a:cxnLst>
                  <a:rect l="l" t="t" r="r" b="b"/>
                  <a:pathLst>
                    <a:path w="36480" h="137920">
                      <a:moveTo>
                        <a:pt x="0" y="0"/>
                      </a:moveTo>
                      <a:lnTo>
                        <a:pt x="36480" y="0"/>
                      </a:lnTo>
                      <a:lnTo>
                        <a:pt x="36480" y="137921"/>
                      </a:lnTo>
                      <a:lnTo>
                        <a:pt x="0" y="137921"/>
                      </a:lnTo>
                      <a:close/>
                    </a:path>
                  </a:pathLst>
                </a:custGeom>
                <a:noFill/>
                <a:ln w="19050" cap="flat">
                  <a:solidFill>
                    <a:srgbClr val="285649"/>
                  </a:solidFill>
                  <a:prstDash val="solid"/>
                  <a:miter/>
                </a:ln>
              </p:spPr>
              <p:txBody>
                <a:bodyPr rtlCol="0" anchor="ctr"/>
                <a:lstStyle/>
                <a:p>
                  <a:endParaRPr lang="zh-CN" altLang="en-US"/>
                </a:p>
              </p:txBody>
            </p:sp>
            <p:sp>
              <p:nvSpPr>
                <p:cNvPr id="10756" name="任意多边形: 形状 10755"/>
                <p:cNvSpPr/>
                <p:nvPr/>
              </p:nvSpPr>
              <p:spPr>
                <a:xfrm>
                  <a:off x="6029039" y="4898611"/>
                  <a:ext cx="108680" cy="9525"/>
                </a:xfrm>
                <a:custGeom>
                  <a:avLst/>
                  <a:gdLst>
                    <a:gd name="connsiteX0" fmla="*/ 0 w 108680"/>
                    <a:gd name="connsiteY0" fmla="*/ 0 h 9525"/>
                    <a:gd name="connsiteX1" fmla="*/ 108680 w 108680"/>
                    <a:gd name="connsiteY1" fmla="*/ 0 h 9525"/>
                  </a:gdLst>
                  <a:ahLst/>
                  <a:cxnLst>
                    <a:cxn ang="0">
                      <a:pos x="connsiteX0" y="connsiteY0"/>
                    </a:cxn>
                    <a:cxn ang="0">
                      <a:pos x="connsiteX1" y="connsiteY1"/>
                    </a:cxn>
                  </a:cxnLst>
                  <a:rect l="l" t="t" r="r" b="b"/>
                  <a:pathLst>
                    <a:path w="108680" h="9525">
                      <a:moveTo>
                        <a:pt x="0" y="0"/>
                      </a:moveTo>
                      <a:lnTo>
                        <a:pt x="108680" y="0"/>
                      </a:lnTo>
                    </a:path>
                  </a:pathLst>
                </a:custGeom>
                <a:ln w="19050" cap="flat">
                  <a:solidFill>
                    <a:srgbClr val="285649"/>
                  </a:solidFill>
                  <a:prstDash val="solid"/>
                  <a:miter/>
                </a:ln>
              </p:spPr>
              <p:txBody>
                <a:bodyPr rtlCol="0" anchor="ctr"/>
                <a:lstStyle/>
                <a:p>
                  <a:endParaRPr lang="zh-CN" altLang="en-US"/>
                </a:p>
              </p:txBody>
            </p:sp>
            <p:sp>
              <p:nvSpPr>
                <p:cNvPr id="10757" name="任意多边形: 形状 10756"/>
                <p:cNvSpPr/>
                <p:nvPr/>
              </p:nvSpPr>
              <p:spPr>
                <a:xfrm>
                  <a:off x="6357651" y="4898611"/>
                  <a:ext cx="108680" cy="9525"/>
                </a:xfrm>
                <a:custGeom>
                  <a:avLst/>
                  <a:gdLst>
                    <a:gd name="connsiteX0" fmla="*/ 0 w 108680"/>
                    <a:gd name="connsiteY0" fmla="*/ 0 h 9525"/>
                    <a:gd name="connsiteX1" fmla="*/ 108680 w 108680"/>
                    <a:gd name="connsiteY1" fmla="*/ 0 h 9525"/>
                  </a:gdLst>
                  <a:ahLst/>
                  <a:cxnLst>
                    <a:cxn ang="0">
                      <a:pos x="connsiteX0" y="connsiteY0"/>
                    </a:cxn>
                    <a:cxn ang="0">
                      <a:pos x="connsiteX1" y="connsiteY1"/>
                    </a:cxn>
                  </a:cxnLst>
                  <a:rect l="l" t="t" r="r" b="b"/>
                  <a:pathLst>
                    <a:path w="108680" h="9525">
                      <a:moveTo>
                        <a:pt x="0" y="0"/>
                      </a:moveTo>
                      <a:lnTo>
                        <a:pt x="108680" y="0"/>
                      </a:lnTo>
                    </a:path>
                  </a:pathLst>
                </a:custGeom>
                <a:ln w="19050" cap="flat">
                  <a:solidFill>
                    <a:srgbClr val="285649"/>
                  </a:solidFill>
                  <a:prstDash val="solid"/>
                  <a:miter/>
                </a:ln>
              </p:spPr>
              <p:txBody>
                <a:bodyPr rtlCol="0" anchor="ctr"/>
                <a:lstStyle/>
                <a:p>
                  <a:endParaRPr lang="zh-CN" altLang="en-US"/>
                </a:p>
              </p:txBody>
            </p:sp>
            <p:sp>
              <p:nvSpPr>
                <p:cNvPr id="10758" name="任意多边形: 形状 10757"/>
                <p:cNvSpPr/>
                <p:nvPr/>
              </p:nvSpPr>
              <p:spPr>
                <a:xfrm>
                  <a:off x="6083331" y="4711731"/>
                  <a:ext cx="9525" cy="186880"/>
                </a:xfrm>
                <a:custGeom>
                  <a:avLst/>
                  <a:gdLst>
                    <a:gd name="connsiteX0" fmla="*/ 0 w 9525"/>
                    <a:gd name="connsiteY0" fmla="*/ 0 h 186880"/>
                    <a:gd name="connsiteX1" fmla="*/ 0 w 9525"/>
                    <a:gd name="connsiteY1" fmla="*/ 186881 h 186880"/>
                  </a:gdLst>
                  <a:ahLst/>
                  <a:cxnLst>
                    <a:cxn ang="0">
                      <a:pos x="connsiteX0" y="connsiteY0"/>
                    </a:cxn>
                    <a:cxn ang="0">
                      <a:pos x="connsiteX1" y="connsiteY1"/>
                    </a:cxn>
                  </a:cxnLst>
                  <a:rect l="l" t="t" r="r" b="b"/>
                  <a:pathLst>
                    <a:path w="9525" h="186880">
                      <a:moveTo>
                        <a:pt x="0" y="0"/>
                      </a:moveTo>
                      <a:lnTo>
                        <a:pt x="0" y="186881"/>
                      </a:lnTo>
                    </a:path>
                  </a:pathLst>
                </a:custGeom>
                <a:ln w="19050" cap="flat">
                  <a:solidFill>
                    <a:srgbClr val="285649"/>
                  </a:solidFill>
                  <a:prstDash val="solid"/>
                  <a:miter/>
                </a:ln>
              </p:spPr>
              <p:txBody>
                <a:bodyPr rtlCol="0" anchor="ctr"/>
                <a:lstStyle/>
                <a:p>
                  <a:endParaRPr lang="zh-CN" altLang="en-US"/>
                </a:p>
              </p:txBody>
            </p:sp>
            <p:sp>
              <p:nvSpPr>
                <p:cNvPr id="10759" name="任意多边形: 形状 10758"/>
                <p:cNvSpPr/>
                <p:nvPr/>
              </p:nvSpPr>
              <p:spPr>
                <a:xfrm>
                  <a:off x="6411944" y="4711731"/>
                  <a:ext cx="9525" cy="186880"/>
                </a:xfrm>
                <a:custGeom>
                  <a:avLst/>
                  <a:gdLst>
                    <a:gd name="connsiteX0" fmla="*/ 0 w 9525"/>
                    <a:gd name="connsiteY0" fmla="*/ 0 h 186880"/>
                    <a:gd name="connsiteX1" fmla="*/ 0 w 9525"/>
                    <a:gd name="connsiteY1" fmla="*/ 186881 h 186880"/>
                  </a:gdLst>
                  <a:ahLst/>
                  <a:cxnLst>
                    <a:cxn ang="0">
                      <a:pos x="connsiteX0" y="connsiteY0"/>
                    </a:cxn>
                    <a:cxn ang="0">
                      <a:pos x="connsiteX1" y="connsiteY1"/>
                    </a:cxn>
                  </a:cxnLst>
                  <a:rect l="l" t="t" r="r" b="b"/>
                  <a:pathLst>
                    <a:path w="9525" h="186880">
                      <a:moveTo>
                        <a:pt x="0" y="0"/>
                      </a:moveTo>
                      <a:lnTo>
                        <a:pt x="0" y="186881"/>
                      </a:lnTo>
                    </a:path>
                  </a:pathLst>
                </a:custGeom>
                <a:ln w="19050" cap="flat">
                  <a:solidFill>
                    <a:srgbClr val="285649"/>
                  </a:solidFill>
                  <a:prstDash val="solid"/>
                  <a:miter/>
                </a:ln>
              </p:spPr>
              <p:txBody>
                <a:bodyPr rtlCol="0" anchor="ctr"/>
                <a:lstStyle/>
                <a:p>
                  <a:endParaRPr lang="zh-CN" altLang="en-US"/>
                </a:p>
              </p:txBody>
            </p:sp>
            <p:sp>
              <p:nvSpPr>
                <p:cNvPr id="10760" name="任意多边形: 形状 10759"/>
                <p:cNvSpPr/>
                <p:nvPr/>
              </p:nvSpPr>
              <p:spPr>
                <a:xfrm>
                  <a:off x="5416677" y="4441030"/>
                  <a:ext cx="1324356" cy="152400"/>
                </a:xfrm>
                <a:custGeom>
                  <a:avLst/>
                  <a:gdLst>
                    <a:gd name="connsiteX0" fmla="*/ 0 w 1324356"/>
                    <a:gd name="connsiteY0" fmla="*/ 0 h 152400"/>
                    <a:gd name="connsiteX1" fmla="*/ 1324356 w 1324356"/>
                    <a:gd name="connsiteY1" fmla="*/ 0 h 152400"/>
                    <a:gd name="connsiteX2" fmla="*/ 1324356 w 1324356"/>
                    <a:gd name="connsiteY2" fmla="*/ 152400 h 152400"/>
                    <a:gd name="connsiteX3" fmla="*/ 0 w 1324356"/>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324356" h="152400">
                      <a:moveTo>
                        <a:pt x="0" y="0"/>
                      </a:moveTo>
                      <a:lnTo>
                        <a:pt x="1324356" y="0"/>
                      </a:lnTo>
                      <a:lnTo>
                        <a:pt x="1324356" y="152400"/>
                      </a:lnTo>
                      <a:lnTo>
                        <a:pt x="0" y="152400"/>
                      </a:lnTo>
                      <a:close/>
                    </a:path>
                  </a:pathLst>
                </a:custGeom>
                <a:solidFill>
                  <a:srgbClr val="FFFFFF"/>
                </a:solidFill>
                <a:ln w="19050" cap="flat">
                  <a:solidFill>
                    <a:srgbClr val="285649"/>
                  </a:solidFill>
                  <a:prstDash val="solid"/>
                  <a:miter/>
                </a:ln>
              </p:spPr>
              <p:txBody>
                <a:bodyPr rtlCol="0" anchor="ctr"/>
                <a:lstStyle/>
                <a:p>
                  <a:endParaRPr lang="zh-CN" altLang="en-US"/>
                </a:p>
              </p:txBody>
            </p:sp>
            <p:sp>
              <p:nvSpPr>
                <p:cNvPr id="10761" name="任意多边形: 形状 10760"/>
                <p:cNvSpPr/>
                <p:nvPr/>
              </p:nvSpPr>
              <p:spPr>
                <a:xfrm>
                  <a:off x="6057995" y="4496371"/>
                  <a:ext cx="46291" cy="46291"/>
                </a:xfrm>
                <a:custGeom>
                  <a:avLst/>
                  <a:gdLst>
                    <a:gd name="connsiteX0" fmla="*/ 46291 w 46291"/>
                    <a:gd name="connsiteY0" fmla="*/ 23146 h 46291"/>
                    <a:gd name="connsiteX1" fmla="*/ 23146 w 46291"/>
                    <a:gd name="connsiteY1" fmla="*/ 46291 h 46291"/>
                    <a:gd name="connsiteX2" fmla="*/ 0 w 46291"/>
                    <a:gd name="connsiteY2" fmla="*/ 23146 h 46291"/>
                    <a:gd name="connsiteX3" fmla="*/ 23146 w 46291"/>
                    <a:gd name="connsiteY3" fmla="*/ 0 h 46291"/>
                    <a:gd name="connsiteX4" fmla="*/ 46291 w 46291"/>
                    <a:gd name="connsiteY4" fmla="*/ 23146 h 4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 h="46291">
                      <a:moveTo>
                        <a:pt x="46291" y="23146"/>
                      </a:moveTo>
                      <a:cubicBezTo>
                        <a:pt x="46291" y="35929"/>
                        <a:pt x="35929" y="46291"/>
                        <a:pt x="23146" y="46291"/>
                      </a:cubicBezTo>
                      <a:cubicBezTo>
                        <a:pt x="10363" y="46291"/>
                        <a:pt x="0" y="35929"/>
                        <a:pt x="0" y="23146"/>
                      </a:cubicBezTo>
                      <a:cubicBezTo>
                        <a:pt x="0" y="10363"/>
                        <a:pt x="10363" y="0"/>
                        <a:pt x="23146" y="0"/>
                      </a:cubicBezTo>
                      <a:cubicBezTo>
                        <a:pt x="35929" y="0"/>
                        <a:pt x="46291" y="10363"/>
                        <a:pt x="46291" y="23146"/>
                      </a:cubicBezTo>
                      <a:close/>
                    </a:path>
                  </a:pathLst>
                </a:custGeom>
                <a:solidFill>
                  <a:srgbClr val="BEEADD"/>
                </a:solidFill>
                <a:ln w="19050" cap="flat">
                  <a:solidFill>
                    <a:srgbClr val="285649"/>
                  </a:solidFill>
                  <a:prstDash val="solid"/>
                  <a:miter/>
                </a:ln>
              </p:spPr>
              <p:txBody>
                <a:bodyPr rtlCol="0" anchor="ctr"/>
                <a:lstStyle/>
                <a:p>
                  <a:endParaRPr lang="zh-CN" altLang="en-US"/>
                </a:p>
              </p:txBody>
            </p:sp>
          </p:grpSp>
          <p:sp>
            <p:nvSpPr>
              <p:cNvPr id="10762" name="图形 10741"/>
              <p:cNvSpPr/>
              <p:nvPr/>
            </p:nvSpPr>
            <p:spPr>
              <a:xfrm>
                <a:off x="12070" y="3082"/>
                <a:ext cx="2183" cy="15"/>
              </a:xfrm>
              <a:custGeom>
                <a:avLst/>
                <a:gdLst>
                  <a:gd name="connsiteX0" fmla="*/ 0 w 1386458"/>
                  <a:gd name="connsiteY0" fmla="*/ 0 h 9525"/>
                  <a:gd name="connsiteX1" fmla="*/ 284321 w 1386458"/>
                  <a:gd name="connsiteY1" fmla="*/ 0 h 9525"/>
                  <a:gd name="connsiteX2" fmla="*/ 1386459 w 1386458"/>
                  <a:gd name="connsiteY2" fmla="*/ 0 h 9525"/>
                </a:gdLst>
                <a:ahLst/>
                <a:cxnLst>
                  <a:cxn ang="0">
                    <a:pos x="connsiteX0" y="connsiteY0"/>
                  </a:cxn>
                  <a:cxn ang="0">
                    <a:pos x="connsiteX1" y="connsiteY1"/>
                  </a:cxn>
                  <a:cxn ang="0">
                    <a:pos x="connsiteX2" y="connsiteY2"/>
                  </a:cxn>
                </a:cxnLst>
                <a:rect l="l" t="t" r="r" b="b"/>
                <a:pathLst>
                  <a:path w="1386458" h="9525">
                    <a:moveTo>
                      <a:pt x="0" y="0"/>
                    </a:moveTo>
                    <a:lnTo>
                      <a:pt x="284321" y="0"/>
                    </a:lnTo>
                    <a:lnTo>
                      <a:pt x="1386459" y="0"/>
                    </a:lnTo>
                  </a:path>
                </a:pathLst>
              </a:custGeom>
              <a:noFill/>
              <a:ln w="19050" cap="flat">
                <a:solidFill>
                  <a:srgbClr val="285649"/>
                </a:solidFill>
                <a:prstDash val="solid"/>
                <a:miter/>
              </a:ln>
            </p:spPr>
            <p:txBody>
              <a:bodyPr rtlCol="0" anchor="ctr"/>
              <a:lstStyle/>
              <a:p>
                <a:endParaRPr lang="zh-CN" altLang="en-US"/>
              </a:p>
            </p:txBody>
          </p:sp>
          <p:sp>
            <p:nvSpPr>
              <p:cNvPr id="10763" name="图形 10741"/>
              <p:cNvSpPr/>
              <p:nvPr/>
            </p:nvSpPr>
            <p:spPr>
              <a:xfrm>
                <a:off x="12518" y="3082"/>
                <a:ext cx="15" cy="413"/>
              </a:xfrm>
              <a:custGeom>
                <a:avLst/>
                <a:gdLst>
                  <a:gd name="connsiteX0" fmla="*/ 0 w 9525"/>
                  <a:gd name="connsiteY0" fmla="*/ 262033 h 262032"/>
                  <a:gd name="connsiteX1" fmla="*/ 0 w 9525"/>
                  <a:gd name="connsiteY1" fmla="*/ 0 h 262032"/>
                </a:gdLst>
                <a:ahLst/>
                <a:cxnLst>
                  <a:cxn ang="0">
                    <a:pos x="connsiteX0" y="connsiteY0"/>
                  </a:cxn>
                  <a:cxn ang="0">
                    <a:pos x="connsiteX1" y="connsiteY1"/>
                  </a:cxn>
                </a:cxnLst>
                <a:rect l="l" t="t" r="r" b="b"/>
                <a:pathLst>
                  <a:path w="9525" h="262032">
                    <a:moveTo>
                      <a:pt x="0" y="262033"/>
                    </a:moveTo>
                    <a:lnTo>
                      <a:pt x="0" y="0"/>
                    </a:lnTo>
                  </a:path>
                </a:pathLst>
              </a:custGeom>
              <a:ln w="19050" cap="flat">
                <a:solidFill>
                  <a:srgbClr val="285649"/>
                </a:solidFill>
                <a:prstDash val="solid"/>
                <a:miter/>
              </a:ln>
            </p:spPr>
            <p:txBody>
              <a:bodyPr rtlCol="0" anchor="ctr"/>
              <a:lstStyle/>
              <a:p>
                <a:endParaRPr lang="zh-CN" altLang="en-US"/>
              </a:p>
            </p:txBody>
          </p:sp>
          <p:sp>
            <p:nvSpPr>
              <p:cNvPr id="10764" name="图形 10741"/>
              <p:cNvSpPr/>
              <p:nvPr/>
            </p:nvSpPr>
            <p:spPr>
              <a:xfrm>
                <a:off x="12970" y="3082"/>
                <a:ext cx="15" cy="787"/>
              </a:xfrm>
              <a:custGeom>
                <a:avLst/>
                <a:gdLst>
                  <a:gd name="connsiteX0" fmla="*/ 0 w 9525"/>
                  <a:gd name="connsiteY0" fmla="*/ 499967 h 499967"/>
                  <a:gd name="connsiteX1" fmla="*/ 0 w 9525"/>
                  <a:gd name="connsiteY1" fmla="*/ 0 h 499967"/>
                </a:gdLst>
                <a:ahLst/>
                <a:cxnLst>
                  <a:cxn ang="0">
                    <a:pos x="connsiteX0" y="connsiteY0"/>
                  </a:cxn>
                  <a:cxn ang="0">
                    <a:pos x="connsiteX1" y="connsiteY1"/>
                  </a:cxn>
                </a:cxnLst>
                <a:rect l="l" t="t" r="r" b="b"/>
                <a:pathLst>
                  <a:path w="9525" h="499967">
                    <a:moveTo>
                      <a:pt x="0" y="499967"/>
                    </a:moveTo>
                    <a:lnTo>
                      <a:pt x="0" y="0"/>
                    </a:lnTo>
                  </a:path>
                </a:pathLst>
              </a:custGeom>
              <a:ln w="19050" cap="flat">
                <a:solidFill>
                  <a:srgbClr val="285649"/>
                </a:solidFill>
                <a:prstDash val="solid"/>
                <a:miter/>
              </a:ln>
            </p:spPr>
            <p:txBody>
              <a:bodyPr rtlCol="0" anchor="ctr"/>
              <a:lstStyle/>
              <a:p>
                <a:endParaRPr lang="zh-CN" altLang="en-US"/>
              </a:p>
            </p:txBody>
          </p:sp>
          <p:sp>
            <p:nvSpPr>
              <p:cNvPr id="10765" name="图形 10741"/>
              <p:cNvSpPr/>
              <p:nvPr/>
            </p:nvSpPr>
            <p:spPr>
              <a:xfrm>
                <a:off x="12408" y="3495"/>
                <a:ext cx="220" cy="353"/>
              </a:xfrm>
              <a:custGeom>
                <a:avLst/>
                <a:gdLst>
                  <a:gd name="connsiteX0" fmla="*/ 139351 w 139445"/>
                  <a:gd name="connsiteY0" fmla="*/ 224028 h 224028"/>
                  <a:gd name="connsiteX1" fmla="*/ 0 w 139445"/>
                  <a:gd name="connsiteY1" fmla="*/ 224028 h 224028"/>
                  <a:gd name="connsiteX2" fmla="*/ 0 w 139445"/>
                  <a:gd name="connsiteY2" fmla="*/ 69723 h 224028"/>
                  <a:gd name="connsiteX3" fmla="*/ 69723 w 139445"/>
                  <a:gd name="connsiteY3" fmla="*/ 0 h 224028"/>
                  <a:gd name="connsiteX4" fmla="*/ 69723 w 139445"/>
                  <a:gd name="connsiteY4" fmla="*/ 0 h 224028"/>
                  <a:gd name="connsiteX5" fmla="*/ 139446 w 139445"/>
                  <a:gd name="connsiteY5" fmla="*/ 69723 h 224028"/>
                  <a:gd name="connsiteX6" fmla="*/ 139446 w 139445"/>
                  <a:gd name="connsiteY6" fmla="*/ 224028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445" h="224028">
                    <a:moveTo>
                      <a:pt x="139351" y="224028"/>
                    </a:moveTo>
                    <a:lnTo>
                      <a:pt x="0" y="224028"/>
                    </a:lnTo>
                    <a:lnTo>
                      <a:pt x="0" y="69723"/>
                    </a:lnTo>
                    <a:cubicBezTo>
                      <a:pt x="0" y="31242"/>
                      <a:pt x="31242" y="0"/>
                      <a:pt x="69723" y="0"/>
                    </a:cubicBezTo>
                    <a:lnTo>
                      <a:pt x="69723" y="0"/>
                    </a:lnTo>
                    <a:cubicBezTo>
                      <a:pt x="108204" y="0"/>
                      <a:pt x="139446" y="31242"/>
                      <a:pt x="139446" y="69723"/>
                    </a:cubicBezTo>
                    <a:lnTo>
                      <a:pt x="139446" y="224028"/>
                    </a:lnTo>
                    <a:close/>
                  </a:path>
                </a:pathLst>
              </a:custGeom>
              <a:solidFill>
                <a:srgbClr val="FFFFFF"/>
              </a:solidFill>
              <a:ln w="19050" cap="flat">
                <a:solidFill>
                  <a:srgbClr val="285649"/>
                </a:solidFill>
                <a:prstDash val="solid"/>
                <a:miter/>
              </a:ln>
            </p:spPr>
            <p:txBody>
              <a:bodyPr rtlCol="0" anchor="ctr"/>
              <a:lstStyle/>
              <a:p>
                <a:endParaRPr lang="zh-CN" altLang="en-US"/>
              </a:p>
            </p:txBody>
          </p:sp>
          <p:sp>
            <p:nvSpPr>
              <p:cNvPr id="10766" name="图形 10741"/>
              <p:cNvSpPr/>
              <p:nvPr/>
            </p:nvSpPr>
            <p:spPr>
              <a:xfrm>
                <a:off x="12817" y="3870"/>
                <a:ext cx="305" cy="387"/>
              </a:xfrm>
              <a:custGeom>
                <a:avLst/>
                <a:gdLst>
                  <a:gd name="connsiteX0" fmla="*/ 193739 w 193738"/>
                  <a:gd name="connsiteY0" fmla="*/ 245745 h 245744"/>
                  <a:gd name="connsiteX1" fmla="*/ 0 w 193738"/>
                  <a:gd name="connsiteY1" fmla="*/ 245745 h 245744"/>
                  <a:gd name="connsiteX2" fmla="*/ 0 w 193738"/>
                  <a:gd name="connsiteY2" fmla="*/ 96869 h 245744"/>
                  <a:gd name="connsiteX3" fmla="*/ 96869 w 193738"/>
                  <a:gd name="connsiteY3" fmla="*/ 0 h 245744"/>
                  <a:gd name="connsiteX4" fmla="*/ 96869 w 193738"/>
                  <a:gd name="connsiteY4" fmla="*/ 0 h 245744"/>
                  <a:gd name="connsiteX5" fmla="*/ 193739 w 193738"/>
                  <a:gd name="connsiteY5" fmla="*/ 96869 h 245744"/>
                  <a:gd name="connsiteX6" fmla="*/ 193739 w 193738"/>
                  <a:gd name="connsiteY6" fmla="*/ 245745 h 2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38" h="245744">
                    <a:moveTo>
                      <a:pt x="193739" y="245745"/>
                    </a:moveTo>
                    <a:lnTo>
                      <a:pt x="0" y="245745"/>
                    </a:lnTo>
                    <a:lnTo>
                      <a:pt x="0" y="96869"/>
                    </a:lnTo>
                    <a:cubicBezTo>
                      <a:pt x="0" y="43339"/>
                      <a:pt x="43339" y="0"/>
                      <a:pt x="96869" y="0"/>
                    </a:cubicBezTo>
                    <a:lnTo>
                      <a:pt x="96869" y="0"/>
                    </a:lnTo>
                    <a:cubicBezTo>
                      <a:pt x="150400" y="0"/>
                      <a:pt x="193739" y="43339"/>
                      <a:pt x="193739" y="96869"/>
                    </a:cubicBezTo>
                    <a:lnTo>
                      <a:pt x="193739" y="245745"/>
                    </a:lnTo>
                    <a:close/>
                  </a:path>
                </a:pathLst>
              </a:custGeom>
              <a:solidFill>
                <a:srgbClr val="FFFFFF"/>
              </a:solidFill>
              <a:ln w="19050" cap="flat">
                <a:solidFill>
                  <a:srgbClr val="285649"/>
                </a:solidFill>
                <a:prstDash val="solid"/>
                <a:miter/>
              </a:ln>
            </p:spPr>
            <p:txBody>
              <a:bodyPr rtlCol="0" anchor="ctr"/>
              <a:lstStyle/>
              <a:p>
                <a:endParaRPr lang="zh-CN" altLang="en-US"/>
              </a:p>
            </p:txBody>
          </p:sp>
        </p:grpSp>
        <p:sp>
          <p:nvSpPr>
            <p:cNvPr id="34" name="文本框 33"/>
            <p:cNvSpPr txBox="1"/>
            <p:nvPr/>
          </p:nvSpPr>
          <p:spPr>
            <a:xfrm>
              <a:off x="5800" y="3521"/>
              <a:ext cx="7042" cy="3341"/>
            </a:xfrm>
            <a:prstGeom prst="rect">
              <a:avLst/>
            </a:prstGeom>
            <a:noFill/>
          </p:spPr>
          <p:txBody>
            <a:bodyPr wrap="square" rtlCol="0" anchor="ctr" anchorCtr="0">
              <a:noAutofit/>
            </a:bodyPr>
            <a:lstStyle/>
            <a:p>
              <a:pPr algn="l">
                <a:lnSpc>
                  <a:spcPct val="140000"/>
                </a:lnSpc>
                <a:spcBef>
                  <a:spcPts val="0"/>
                </a:spcBef>
                <a:spcAft>
                  <a:spcPts val="0"/>
                </a:spcAft>
              </a:pPr>
              <a:r>
                <a:rPr lang="zh-CN" altLang="en-US" sz="2000" b="1" spc="100">
                  <a:ln w="6350">
                    <a:noFill/>
                  </a:ln>
                  <a:solidFill>
                    <a:srgbClr val="285649"/>
                  </a:solidFill>
                  <a:uFillTx/>
                  <a:latin typeface="汉仪良品线粗简" panose="00020600040101010101" charset="-122"/>
                  <a:ea typeface="汉仪良品线粗简" panose="00020600040101010101" charset="-122"/>
                  <a:cs typeface="汉仪良品线粗简" panose="00020600040101010101" charset="-122"/>
                </a:rPr>
                <a:t>"Health" will automatically calculate your steps, walking distance and running distance. And, if you wear an Apple Watch, it will automatically track your "fitness record" data. You can also enter information in the health category, or get data from any app or device you like that is compatible with health.</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additive="base">
                                        <p:cTn id="13" dur="500" fill="hold"/>
                                        <p:tgtEl>
                                          <p:spTgt spid="100"/>
                                        </p:tgtEl>
                                        <p:attrNameLst>
                                          <p:attrName>ppt_x</p:attrName>
                                        </p:attrNameLst>
                                      </p:cBhvr>
                                      <p:tavLst>
                                        <p:tav tm="0">
                                          <p:val>
                                            <p:strVal val="#ppt_x"/>
                                          </p:val>
                                        </p:tav>
                                        <p:tav tm="100000">
                                          <p:val>
                                            <p:strVal val="#ppt_x"/>
                                          </p:val>
                                        </p:tav>
                                      </p:tavLst>
                                    </p:anim>
                                    <p:anim calcmode="lin" valueType="num">
                                      <p:cBhvr additive="base">
                                        <p:cTn id="1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custDataLst>
              <p:tags r:id="rId2"/>
            </p:custDataLst>
          </p:nvPr>
        </p:nvSpPr>
        <p:spPr>
          <a:xfrm>
            <a:off x="152400" y="109220"/>
            <a:ext cx="11950700" cy="659892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02" name="图片 101"/>
          <p:cNvPicPr/>
          <p:nvPr/>
        </p:nvPicPr>
        <p:blipFill>
          <a:blip r:embed="rId5"/>
          <a:stretch>
            <a:fillRect/>
          </a:stretch>
        </p:blipFill>
        <p:spPr>
          <a:xfrm>
            <a:off x="5181600" y="2895600"/>
            <a:ext cx="6171565" cy="3785870"/>
          </a:xfrm>
          <a:prstGeom prst="rect">
            <a:avLst/>
          </a:prstGeom>
          <a:noFill/>
          <a:ln w="9525">
            <a:noFill/>
          </a:ln>
        </p:spPr>
      </p:pic>
      <p:pic>
        <p:nvPicPr>
          <p:cNvPr id="5" name="图片 4"/>
          <p:cNvPicPr>
            <a:picLocks noChangeAspect="1"/>
          </p:cNvPicPr>
          <p:nvPr/>
        </p:nvPicPr>
        <p:blipFill>
          <a:blip r:embed="rId6"/>
          <a:stretch>
            <a:fillRect/>
          </a:stretch>
        </p:blipFill>
        <p:spPr>
          <a:xfrm>
            <a:off x="9220200" y="1041400"/>
            <a:ext cx="2045970" cy="1663065"/>
          </a:xfrm>
          <a:prstGeom prst="rect">
            <a:avLst/>
          </a:prstGeom>
        </p:spPr>
      </p:pic>
      <p:pic>
        <p:nvPicPr>
          <p:cNvPr id="10" name="图片 9"/>
          <p:cNvPicPr>
            <a:picLocks noChangeAspect="1"/>
          </p:cNvPicPr>
          <p:nvPr/>
        </p:nvPicPr>
        <p:blipFill>
          <a:blip r:embed="rId7"/>
          <a:stretch>
            <a:fillRect/>
          </a:stretch>
        </p:blipFill>
        <p:spPr>
          <a:xfrm>
            <a:off x="457200" y="2933065"/>
            <a:ext cx="4501515" cy="3710940"/>
          </a:xfrm>
          <a:prstGeom prst="rect">
            <a:avLst/>
          </a:prstGeom>
        </p:spPr>
      </p:pic>
      <p:pic>
        <p:nvPicPr>
          <p:cNvPr id="11" name="图片 10"/>
          <p:cNvPicPr/>
          <p:nvPr/>
        </p:nvPicPr>
        <p:blipFill>
          <a:blip r:embed="rId8"/>
          <a:stretch>
            <a:fillRect/>
          </a:stretch>
        </p:blipFill>
        <p:spPr>
          <a:xfrm>
            <a:off x="5033010" y="1021715"/>
            <a:ext cx="1989455" cy="1662430"/>
          </a:xfrm>
          <a:prstGeom prst="rect">
            <a:avLst/>
          </a:prstGeom>
          <a:noFill/>
          <a:ln w="9525">
            <a:noFill/>
          </a:ln>
        </p:spPr>
      </p:pic>
      <p:pic>
        <p:nvPicPr>
          <p:cNvPr id="12" name="图片 11"/>
          <p:cNvPicPr>
            <a:picLocks noChangeAspect="1"/>
          </p:cNvPicPr>
          <p:nvPr/>
        </p:nvPicPr>
        <p:blipFill>
          <a:blip r:embed="rId9"/>
          <a:stretch>
            <a:fillRect/>
          </a:stretch>
        </p:blipFill>
        <p:spPr>
          <a:xfrm>
            <a:off x="7239000" y="1031240"/>
            <a:ext cx="1819910" cy="1741805"/>
          </a:xfrm>
          <a:prstGeom prst="rect">
            <a:avLst/>
          </a:prstGeom>
        </p:spPr>
      </p:pic>
      <p:sp>
        <p:nvSpPr>
          <p:cNvPr id="8" name="文本框 7"/>
          <p:cNvSpPr txBox="1"/>
          <p:nvPr>
            <p:custDataLst>
              <p:tags r:id="rId3"/>
            </p:custDataLst>
          </p:nvPr>
        </p:nvSpPr>
        <p:spPr>
          <a:xfrm>
            <a:off x="280035" y="109855"/>
            <a:ext cx="11242040" cy="740410"/>
          </a:xfrm>
          <a:prstGeom prst="rect">
            <a:avLst/>
          </a:prstGeom>
        </p:spPr>
        <p:txBody>
          <a:bodyPr vert="horz" wrap="square" lIns="90000" tIns="46800" rIns="90000" bIns="468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en-US" altLang="zh-CN">
                <a:solidFill>
                  <a:schemeClr val="tx1">
                    <a:lumMod val="85000"/>
                    <a:lumOff val="15000"/>
                  </a:schemeClr>
                </a:solidFill>
                <a:uFillTx/>
                <a:latin typeface="Arial" panose="020B0604020202020204" pitchFamily="34" charset="0"/>
              </a:rPr>
              <a:t>Prototype App</a:t>
            </a:r>
          </a:p>
        </p:txBody>
      </p:sp>
      <p:pic>
        <p:nvPicPr>
          <p:cNvPr id="52" name="图片 51"/>
          <p:cNvPicPr>
            <a:picLocks noChangeAspect="1"/>
          </p:cNvPicPr>
          <p:nvPr/>
        </p:nvPicPr>
        <p:blipFill>
          <a:blip r:embed="rId10"/>
          <a:stretch>
            <a:fillRect/>
          </a:stretch>
        </p:blipFill>
        <p:spPr>
          <a:xfrm>
            <a:off x="457200" y="923925"/>
            <a:ext cx="1875790" cy="18491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02"/>
                                        </p:tgtEl>
                                        <p:attrNameLst>
                                          <p:attrName>style.visibility</p:attrName>
                                        </p:attrNameLst>
                                      </p:cBhvr>
                                      <p:to>
                                        <p:strVal val="visible"/>
                                      </p:to>
                                    </p:set>
                                    <p:anim calcmode="lin" valueType="num">
                                      <p:cBhvr additive="base">
                                        <p:cTn id="34" dur="500" fill="hold"/>
                                        <p:tgtEl>
                                          <p:spTgt spid="102"/>
                                        </p:tgtEl>
                                        <p:attrNameLst>
                                          <p:attrName>ppt_x</p:attrName>
                                        </p:attrNameLst>
                                      </p:cBhvr>
                                      <p:tavLst>
                                        <p:tav tm="0">
                                          <p:val>
                                            <p:strVal val="#ppt_x"/>
                                          </p:val>
                                        </p:tav>
                                        <p:tav tm="100000">
                                          <p:val>
                                            <p:strVal val="#ppt_x"/>
                                          </p:val>
                                        </p:tav>
                                      </p:tavLst>
                                    </p:anim>
                                    <p:anim calcmode="lin" valueType="num">
                                      <p:cBhvr additive="base">
                                        <p:cTn id="35"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custDataLst>
              <p:tags r:id="rId2"/>
            </p:custDataLst>
          </p:nvPr>
        </p:nvSpPr>
        <p:spPr>
          <a:xfrm>
            <a:off x="304800" y="228600"/>
            <a:ext cx="11798300" cy="647954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34" name="图片 33"/>
          <p:cNvPicPr/>
          <p:nvPr>
            <p:custDataLst>
              <p:tags r:id="rId3"/>
            </p:custDataLst>
          </p:nvPr>
        </p:nvPicPr>
        <p:blipFill>
          <a:blip r:embed="rId35" r:link="rId36" cstate="print">
            <a:extLst>
              <a:ext uri="{28A0092B-C50C-407E-A947-70E740481C1C}">
                <a14:useLocalDpi xmlns:a14="http://schemas.microsoft.com/office/drawing/2010/main" val="0"/>
              </a:ext>
            </a:extLst>
          </a:blip>
          <a:stretch>
            <a:fillRect/>
          </a:stretch>
        </p:blipFill>
        <p:spPr>
          <a:xfrm>
            <a:off x="0" y="0"/>
            <a:ext cx="720090" cy="594200"/>
          </a:xfrm>
          <a:prstGeom prst="rect">
            <a:avLst/>
          </a:prstGeom>
        </p:spPr>
      </p:pic>
      <p:pic>
        <p:nvPicPr>
          <p:cNvPr id="35" name="图片 34"/>
          <p:cNvPicPr/>
          <p:nvPr>
            <p:custDataLst>
              <p:tags r:id="rId4"/>
            </p:custDataLst>
          </p:nvPr>
        </p:nvPicPr>
        <p:blipFill>
          <a:blip r:embed="rId37" r:link="rId38" cstate="print">
            <a:extLst>
              <a:ext uri="{28A0092B-C50C-407E-A947-70E740481C1C}">
                <a14:useLocalDpi xmlns:a14="http://schemas.microsoft.com/office/drawing/2010/main" val="0"/>
              </a:ext>
            </a:extLst>
          </a:blip>
          <a:stretch>
            <a:fillRect/>
          </a:stretch>
        </p:blipFill>
        <p:spPr>
          <a:xfrm>
            <a:off x="11471910" y="0"/>
            <a:ext cx="720090" cy="594200"/>
          </a:xfrm>
          <a:prstGeom prst="rect">
            <a:avLst/>
          </a:prstGeom>
        </p:spPr>
      </p:pic>
      <p:sp>
        <p:nvSpPr>
          <p:cNvPr id="9" name="矩形 8"/>
          <p:cNvSpPr/>
          <p:nvPr>
            <p:custDataLst>
              <p:tags r:id="rId5"/>
            </p:custDataLst>
          </p:nvPr>
        </p:nvSpPr>
        <p:spPr>
          <a:xfrm>
            <a:off x="4639626" y="2689803"/>
            <a:ext cx="5877293" cy="7154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457200">
              <a:lnSpc>
                <a:spcPct val="120000"/>
              </a:lnSpc>
            </a:pPr>
            <a:endParaRPr kumimoji="1" lang="zh-CN" altLang="en-US">
              <a:solidFill>
                <a:srgbClr val="FFFFFF"/>
              </a:solidFill>
              <a:latin typeface="Arial" panose="020B0604020202020204" pitchFamily="34" charset="0"/>
              <a:ea typeface="微软雅黑" panose="020B0503020204020204" charset="-122"/>
              <a:sym typeface="Arial" panose="020B0604020202020204" pitchFamily="34" charset="0"/>
            </a:endParaRPr>
          </a:p>
        </p:txBody>
      </p:sp>
      <p:cxnSp>
        <p:nvCxnSpPr>
          <p:cNvPr id="10" name="直线连接符 60"/>
          <p:cNvCxnSpPr/>
          <p:nvPr>
            <p:custDataLst>
              <p:tags r:id="rId6"/>
            </p:custDataLst>
          </p:nvPr>
        </p:nvCxnSpPr>
        <p:spPr>
          <a:xfrm>
            <a:off x="4639627" y="2689803"/>
            <a:ext cx="0" cy="71541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7"/>
            </p:custDataLst>
          </p:nvPr>
        </p:nvSpPr>
        <p:spPr>
          <a:xfrm>
            <a:off x="4703427" y="2753775"/>
            <a:ext cx="5784627" cy="625171"/>
          </a:xfrm>
          <a:prstGeom prst="rect">
            <a:avLst/>
          </a:prstGeom>
          <a:noFill/>
        </p:spPr>
        <p:txBody>
          <a:bodyPr wrap="square" rtlCol="0" anchor="ctr" anchorCtr="0">
            <a:normAutofit/>
          </a:bodyPr>
          <a:lstStyle/>
          <a:p>
            <a:pPr>
              <a:lnSpc>
                <a:spcPct val="120000"/>
              </a:lnSpc>
            </a:pPr>
            <a:r>
              <a:rPr lang="zh-CN" altLang="en-US" sz="1400" spc="15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-Allow patient or carer to input current cardiovascular and cerebrovascular health data</a:t>
            </a:r>
          </a:p>
        </p:txBody>
      </p:sp>
      <p:sp>
        <p:nvSpPr>
          <p:cNvPr id="12" name="矩形 11"/>
          <p:cNvSpPr/>
          <p:nvPr>
            <p:custDataLst>
              <p:tags r:id="rId8"/>
            </p:custDataLst>
          </p:nvPr>
        </p:nvSpPr>
        <p:spPr>
          <a:xfrm>
            <a:off x="4950817" y="3538070"/>
            <a:ext cx="5877293" cy="7154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457200">
              <a:lnSpc>
                <a:spcPct val="120000"/>
              </a:lnSpc>
            </a:pPr>
            <a:endParaRPr kumimoji="1" lang="zh-CN" altLang="en-US">
              <a:solidFill>
                <a:srgbClr val="FFFFFF"/>
              </a:solidFill>
              <a:latin typeface="Arial" panose="020B0604020202020204" pitchFamily="34" charset="0"/>
              <a:ea typeface="微软雅黑" panose="020B0503020204020204" charset="-122"/>
              <a:sym typeface="Arial" panose="020B0604020202020204" pitchFamily="34" charset="0"/>
            </a:endParaRPr>
          </a:p>
        </p:txBody>
      </p:sp>
      <p:cxnSp>
        <p:nvCxnSpPr>
          <p:cNvPr id="13" name="直线连接符 65"/>
          <p:cNvCxnSpPr/>
          <p:nvPr>
            <p:custDataLst>
              <p:tags r:id="rId9"/>
            </p:custDataLst>
          </p:nvPr>
        </p:nvCxnSpPr>
        <p:spPr>
          <a:xfrm>
            <a:off x="4950818" y="3538070"/>
            <a:ext cx="0" cy="7154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10"/>
            </p:custDataLst>
          </p:nvPr>
        </p:nvSpPr>
        <p:spPr>
          <a:xfrm>
            <a:off x="5014618" y="3602042"/>
            <a:ext cx="5784627" cy="625171"/>
          </a:xfrm>
          <a:prstGeom prst="rect">
            <a:avLst/>
          </a:prstGeom>
          <a:noFill/>
        </p:spPr>
        <p:txBody>
          <a:bodyPr wrap="square" rtlCol="0" anchor="ctr" anchorCtr="0">
            <a:normAutofit/>
          </a:bodyPr>
          <a:lstStyle/>
          <a:p>
            <a:pPr>
              <a:lnSpc>
                <a:spcPct val="120000"/>
              </a:lnSpc>
            </a:pPr>
            <a:r>
              <a:rPr lang="zh-CN" altLang="en-US" sz="1400" spc="15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-Support users to add family members</a:t>
            </a:r>
          </a:p>
          <a:p>
            <a:pPr>
              <a:lnSpc>
                <a:spcPct val="120000"/>
              </a:lnSpc>
            </a:pPr>
            <a:r>
              <a:rPr lang="zh-CN" altLang="en-US" sz="1400" spc="15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-Support real-time supervision</a:t>
            </a:r>
          </a:p>
        </p:txBody>
      </p:sp>
      <p:sp>
        <p:nvSpPr>
          <p:cNvPr id="15" name="矩形 14"/>
          <p:cNvSpPr/>
          <p:nvPr>
            <p:custDataLst>
              <p:tags r:id="rId11"/>
            </p:custDataLst>
          </p:nvPr>
        </p:nvSpPr>
        <p:spPr>
          <a:xfrm>
            <a:off x="5262245" y="4386580"/>
            <a:ext cx="6547485" cy="71564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457200">
              <a:lnSpc>
                <a:spcPct val="120000"/>
              </a:lnSpc>
            </a:pPr>
            <a:endParaRPr kumimoji="1" lang="zh-CN" altLang="en-US">
              <a:solidFill>
                <a:srgbClr val="FFFFFF"/>
              </a:solidFill>
              <a:latin typeface="Arial" panose="020B0604020202020204" pitchFamily="34" charset="0"/>
              <a:ea typeface="微软雅黑" panose="020B0503020204020204" charset="-122"/>
              <a:sym typeface="Arial" panose="020B0604020202020204" pitchFamily="34" charset="0"/>
            </a:endParaRPr>
          </a:p>
        </p:txBody>
      </p:sp>
      <p:cxnSp>
        <p:nvCxnSpPr>
          <p:cNvPr id="16" name="直线连接符 70"/>
          <p:cNvCxnSpPr/>
          <p:nvPr>
            <p:custDataLst>
              <p:tags r:id="rId12"/>
            </p:custDataLst>
          </p:nvPr>
        </p:nvCxnSpPr>
        <p:spPr>
          <a:xfrm>
            <a:off x="5262009" y="4386337"/>
            <a:ext cx="0" cy="71541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13"/>
            </p:custDataLst>
          </p:nvPr>
        </p:nvSpPr>
        <p:spPr>
          <a:xfrm>
            <a:off x="5265420" y="4424045"/>
            <a:ext cx="6584315" cy="625475"/>
          </a:xfrm>
          <a:prstGeom prst="rect">
            <a:avLst/>
          </a:prstGeom>
          <a:noFill/>
        </p:spPr>
        <p:txBody>
          <a:bodyPr wrap="square" rtlCol="0" anchor="ctr" anchorCtr="0">
            <a:noAutofit/>
          </a:bodyPr>
          <a:lstStyle/>
          <a:p>
            <a:pPr>
              <a:lnSpc>
                <a:spcPct val="120000"/>
              </a:lnSpc>
            </a:pPr>
            <a:r>
              <a:rPr lang="zh-CN" altLang="en-US" sz="1400" spc="15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-Display health data in an improved way than the current applications</a:t>
            </a:r>
          </a:p>
          <a:p>
            <a:pPr>
              <a:lnSpc>
                <a:spcPct val="120000"/>
              </a:lnSpc>
            </a:pPr>
            <a:r>
              <a:rPr lang="zh-CN" altLang="en-US" sz="1400" spc="15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-Upload this data to a centralised storage system automatically</a:t>
            </a:r>
          </a:p>
        </p:txBody>
      </p:sp>
      <p:sp>
        <p:nvSpPr>
          <p:cNvPr id="18" name="矩形 17"/>
          <p:cNvSpPr/>
          <p:nvPr>
            <p:custDataLst>
              <p:tags r:id="rId14"/>
            </p:custDataLst>
          </p:nvPr>
        </p:nvSpPr>
        <p:spPr>
          <a:xfrm>
            <a:off x="5573395" y="5234305"/>
            <a:ext cx="6053455" cy="13538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457200">
              <a:lnSpc>
                <a:spcPct val="120000"/>
              </a:lnSpc>
            </a:pPr>
            <a:endParaRPr kumimoji="1" lang="zh-CN" altLang="en-US">
              <a:solidFill>
                <a:srgbClr val="FFFFFF"/>
              </a:solidFill>
              <a:latin typeface="Arial" panose="020B0604020202020204" pitchFamily="34" charset="0"/>
              <a:ea typeface="微软雅黑" panose="020B0503020204020204" charset="-122"/>
              <a:sym typeface="Arial" panose="020B0604020202020204" pitchFamily="34" charset="0"/>
            </a:endParaRPr>
          </a:p>
        </p:txBody>
      </p:sp>
      <p:cxnSp>
        <p:nvCxnSpPr>
          <p:cNvPr id="19" name="直线连接符 75"/>
          <p:cNvCxnSpPr/>
          <p:nvPr>
            <p:custDataLst>
              <p:tags r:id="rId15"/>
            </p:custDataLst>
          </p:nvPr>
        </p:nvCxnSpPr>
        <p:spPr>
          <a:xfrm>
            <a:off x="5573202" y="5234604"/>
            <a:ext cx="0" cy="7154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6"/>
            </p:custDataLst>
          </p:nvPr>
        </p:nvSpPr>
        <p:spPr>
          <a:xfrm>
            <a:off x="5628005" y="5516880"/>
            <a:ext cx="5957570" cy="784860"/>
          </a:xfrm>
          <a:prstGeom prst="rect">
            <a:avLst/>
          </a:prstGeom>
          <a:noFill/>
        </p:spPr>
        <p:txBody>
          <a:bodyPr wrap="square" rtlCol="0" anchor="ctr" anchorCtr="0">
            <a:noAutofit/>
          </a:bodyPr>
          <a:lstStyle/>
          <a:p>
            <a:pPr>
              <a:lnSpc>
                <a:spcPct val="120000"/>
              </a:lnSpc>
            </a:pPr>
            <a:r>
              <a:rPr lang="zh-CN" altLang="en-US" sz="1400" spc="15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-If required, the system will also contact the user's GP and report the simple situation and data.</a:t>
            </a:r>
          </a:p>
          <a:p>
            <a:pPr>
              <a:lnSpc>
                <a:spcPct val="120000"/>
              </a:lnSpc>
            </a:pPr>
            <a:r>
              <a:rPr lang="zh-CN" altLang="en-US" sz="1400" spc="15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-When the user's data exceeds the normal value or the disease is expected to</a:t>
            </a:r>
            <a:r>
              <a:rPr lang="en-GB" altLang="zh-CN" sz="1400" spc="15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 </a:t>
            </a:r>
            <a:r>
              <a:rPr lang="zh-CN" altLang="en-US" sz="1400" spc="15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occur in the future, an alarm will be automatically issued to warn the user to go to the hospital.</a:t>
            </a:r>
          </a:p>
        </p:txBody>
      </p:sp>
      <p:sp>
        <p:nvSpPr>
          <p:cNvPr id="21" name="Shape 14855"/>
          <p:cNvSpPr/>
          <p:nvPr>
            <p:custDataLst>
              <p:tags r:id="rId17"/>
            </p:custDataLst>
          </p:nvPr>
        </p:nvSpPr>
        <p:spPr>
          <a:xfrm flipH="1">
            <a:off x="782140" y="1609776"/>
            <a:ext cx="4370182" cy="4572001"/>
          </a:xfrm>
          <a:custGeom>
            <a:avLst/>
            <a:gdLst/>
            <a:ahLst/>
            <a:cxnLst>
              <a:cxn ang="0">
                <a:pos x="wd2" y="hd2"/>
              </a:cxn>
              <a:cxn ang="5400000">
                <a:pos x="wd2" y="hd2"/>
              </a:cxn>
              <a:cxn ang="10800000">
                <a:pos x="wd2" y="hd2"/>
              </a:cxn>
              <a:cxn ang="16200000">
                <a:pos x="wd2" y="hd2"/>
              </a:cxn>
            </a:cxnLst>
            <a:rect l="0" t="0" r="r" b="b"/>
            <a:pathLst>
              <a:path w="21600" h="21600" extrusionOk="0">
                <a:moveTo>
                  <a:pt x="11035" y="0"/>
                </a:moveTo>
                <a:lnTo>
                  <a:pt x="0" y="21600"/>
                </a:lnTo>
                <a:lnTo>
                  <a:pt x="21600" y="17462"/>
                </a:lnTo>
              </a:path>
            </a:pathLst>
          </a:custGeom>
          <a:noFill/>
          <a:ln w="25400" cap="flat">
            <a:solidFill>
              <a:schemeClr val="bg1">
                <a:lumMod val="75000"/>
              </a:schemeClr>
            </a:solidFill>
            <a:custDash>
              <a:ds d="200000" sp="200000"/>
            </a:custDash>
            <a:miter lim="400000"/>
          </a:ln>
          <a:effectLst/>
        </p:spPr>
        <p:txBody>
          <a:bodyPr wrap="square" lIns="47625" tIns="47625" rIns="47625" bIns="47625" numCol="1" anchor="ctr">
            <a:normAutofit/>
          </a:bodyPr>
          <a:lstStyle/>
          <a:p>
            <a:pPr defTabSz="457200">
              <a:lnSpc>
                <a:spcPct val="120000"/>
              </a:lnSpc>
            </a:pPr>
            <a:endParaRPr sz="4690">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22" name="Shape 14856"/>
          <p:cNvSpPr/>
          <p:nvPr>
            <p:custDataLst>
              <p:tags r:id="rId18"/>
            </p:custDataLst>
          </p:nvPr>
        </p:nvSpPr>
        <p:spPr>
          <a:xfrm flipH="1" flipV="1">
            <a:off x="1330730" y="3214693"/>
            <a:ext cx="3816315" cy="2956773"/>
          </a:xfrm>
          <a:prstGeom prst="line">
            <a:avLst/>
          </a:prstGeom>
          <a:noFill/>
          <a:ln w="25400" cap="flat">
            <a:solidFill>
              <a:schemeClr val="bg1">
                <a:lumMod val="75000"/>
              </a:schemeClr>
            </a:solidFill>
            <a:custDash>
              <a:ds d="200000" sp="200000"/>
            </a:custDash>
            <a:miter lim="400000"/>
            <a:headEnd type="oval" w="med" len="med"/>
          </a:ln>
          <a:effectLst/>
        </p:spPr>
        <p:txBody>
          <a:bodyPr wrap="square" lIns="47625" tIns="47625" rIns="47625" bIns="47625" numCol="1" anchor="ctr">
            <a:normAutofit fontScale="25000" lnSpcReduction="20000"/>
          </a:bodyPr>
          <a:lstStyle/>
          <a:p>
            <a:pPr defTabSz="457200">
              <a:lnSpc>
                <a:spcPct val="120000"/>
              </a:lnSpc>
            </a:pPr>
            <a:endParaRPr sz="4690">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23" name="Shape 14858"/>
          <p:cNvSpPr/>
          <p:nvPr>
            <p:custDataLst>
              <p:tags r:id="rId19"/>
            </p:custDataLst>
          </p:nvPr>
        </p:nvSpPr>
        <p:spPr>
          <a:xfrm flipH="1">
            <a:off x="788444" y="1622503"/>
            <a:ext cx="2105485" cy="3654904"/>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chemeClr val="accent1"/>
          </a:solidFill>
          <a:ln w="12700" cap="flat">
            <a:noFill/>
            <a:miter lim="400000"/>
          </a:ln>
          <a:effectLst/>
        </p:spPr>
        <p:txBody>
          <a:bodyPr wrap="square" lIns="0" tIns="0" rIns="0" bIns="0" numCol="1" anchor="t">
            <a:normAutofit/>
          </a:bodyPr>
          <a:lstStyle/>
          <a:p>
            <a:pPr defTabSz="457200">
              <a:lnSpc>
                <a:spcPct val="120000"/>
              </a:lnSpc>
            </a:pPr>
            <a:endParaRPr sz="4690">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24" name="Shape 14859"/>
          <p:cNvSpPr/>
          <p:nvPr>
            <p:custDataLst>
              <p:tags r:id="rId20"/>
            </p:custDataLst>
          </p:nvPr>
        </p:nvSpPr>
        <p:spPr>
          <a:xfrm flipH="1">
            <a:off x="1447922" y="2316846"/>
            <a:ext cx="1780473" cy="3091157"/>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chemeClr val="accent2"/>
          </a:solidFill>
          <a:ln w="12700" cap="flat">
            <a:noFill/>
            <a:miter lim="400000"/>
          </a:ln>
          <a:effectLst/>
        </p:spPr>
        <p:txBody>
          <a:bodyPr wrap="square" lIns="0" tIns="0" rIns="0" bIns="0" numCol="1" anchor="t">
            <a:normAutofit/>
          </a:bodyPr>
          <a:lstStyle/>
          <a:p>
            <a:pPr defTabSz="457200">
              <a:lnSpc>
                <a:spcPct val="120000"/>
              </a:lnSpc>
            </a:pPr>
            <a:endParaRPr sz="4690">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25" name="Shape 14860"/>
          <p:cNvSpPr/>
          <p:nvPr>
            <p:custDataLst>
              <p:tags r:id="rId21"/>
            </p:custDataLst>
          </p:nvPr>
        </p:nvSpPr>
        <p:spPr>
          <a:xfrm flipH="1">
            <a:off x="2233269" y="3135285"/>
            <a:ext cx="1401687" cy="2432860"/>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chemeClr val="accent1"/>
          </a:solidFill>
          <a:ln w="12700" cap="flat">
            <a:noFill/>
            <a:miter lim="400000"/>
          </a:ln>
          <a:effectLst/>
        </p:spPr>
        <p:txBody>
          <a:bodyPr wrap="square" lIns="0" tIns="0" rIns="0" bIns="0" numCol="1" anchor="t">
            <a:normAutofit/>
          </a:bodyPr>
          <a:lstStyle/>
          <a:p>
            <a:pPr defTabSz="457200">
              <a:lnSpc>
                <a:spcPct val="120000"/>
              </a:lnSpc>
            </a:pPr>
            <a:endParaRPr sz="4690">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26" name="Shape 14861"/>
          <p:cNvSpPr/>
          <p:nvPr>
            <p:custDataLst>
              <p:tags r:id="rId22"/>
            </p:custDataLst>
          </p:nvPr>
        </p:nvSpPr>
        <p:spPr>
          <a:xfrm flipH="1">
            <a:off x="2951249" y="3885766"/>
            <a:ext cx="1048310" cy="1820656"/>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chemeClr val="accent2"/>
          </a:solidFill>
          <a:ln w="12700" cap="flat">
            <a:noFill/>
            <a:miter lim="400000"/>
          </a:ln>
          <a:effectLst/>
        </p:spPr>
        <p:txBody>
          <a:bodyPr wrap="square" lIns="0" tIns="0" rIns="0" bIns="0" numCol="1" anchor="t">
            <a:normAutofit/>
          </a:bodyPr>
          <a:lstStyle/>
          <a:p>
            <a:pPr defTabSz="457200">
              <a:lnSpc>
                <a:spcPct val="120000"/>
              </a:lnSpc>
            </a:pPr>
            <a:endParaRPr sz="4690">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27" name="文本框 26"/>
          <p:cNvSpPr txBox="1"/>
          <p:nvPr>
            <p:custDataLst>
              <p:tags r:id="rId23"/>
            </p:custDataLst>
          </p:nvPr>
        </p:nvSpPr>
        <p:spPr>
          <a:xfrm>
            <a:off x="1383146" y="3099925"/>
            <a:ext cx="604653" cy="565604"/>
          </a:xfrm>
          <a:prstGeom prst="rect">
            <a:avLst/>
          </a:prstGeom>
          <a:noFill/>
        </p:spPr>
        <p:txBody>
          <a:bodyPr wrap="square" rtlCol="0">
            <a:normAutofit/>
          </a:bodyPr>
          <a:lstStyle/>
          <a:p>
            <a:pPr defTabSz="457200">
              <a:lnSpc>
                <a:spcPct val="120000"/>
              </a:lnSpc>
            </a:pPr>
            <a:r>
              <a:rPr kumimoji="1" lang="en-US" altLang="zh-CN" sz="2800">
                <a:solidFill>
                  <a:schemeClr val="bg1"/>
                </a:solidFill>
                <a:latin typeface="Arial" panose="020B0604020202020204" pitchFamily="34" charset="0"/>
                <a:ea typeface="微软雅黑" panose="020B0503020204020204" charset="-122"/>
                <a:sym typeface="Arial" panose="020B0604020202020204" pitchFamily="34" charset="0"/>
              </a:rPr>
              <a:t>05</a:t>
            </a:r>
            <a:endParaRPr kumimoji="1" lang="zh-CN" altLang="en-US" sz="280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8" name="文本框 27"/>
          <p:cNvSpPr txBox="1"/>
          <p:nvPr>
            <p:custDataLst>
              <p:tags r:id="rId24"/>
            </p:custDataLst>
          </p:nvPr>
        </p:nvSpPr>
        <p:spPr>
          <a:xfrm>
            <a:off x="1955273" y="3611762"/>
            <a:ext cx="674163" cy="565604"/>
          </a:xfrm>
          <a:prstGeom prst="rect">
            <a:avLst/>
          </a:prstGeom>
          <a:noFill/>
        </p:spPr>
        <p:txBody>
          <a:bodyPr wrap="square" rtlCol="0">
            <a:normAutofit/>
          </a:bodyPr>
          <a:lstStyle/>
          <a:p>
            <a:pPr defTabSz="457200">
              <a:lnSpc>
                <a:spcPct val="120000"/>
              </a:lnSpc>
            </a:pPr>
            <a:r>
              <a:rPr kumimoji="1" lang="en-US" altLang="zh-CN" sz="2800">
                <a:solidFill>
                  <a:schemeClr val="bg1"/>
                </a:solidFill>
                <a:latin typeface="Arial" panose="020B0604020202020204" pitchFamily="34" charset="0"/>
                <a:ea typeface="微软雅黑" panose="020B0503020204020204" charset="-122"/>
                <a:sym typeface="Arial" panose="020B0604020202020204" pitchFamily="34" charset="0"/>
              </a:rPr>
              <a:t>04</a:t>
            </a:r>
            <a:endParaRPr kumimoji="1" lang="zh-CN" altLang="en-US" sz="280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9" name="文本框 28"/>
          <p:cNvSpPr txBox="1"/>
          <p:nvPr>
            <p:custDataLst>
              <p:tags r:id="rId25"/>
            </p:custDataLst>
          </p:nvPr>
        </p:nvSpPr>
        <p:spPr>
          <a:xfrm>
            <a:off x="3248226" y="4693078"/>
            <a:ext cx="674163" cy="565604"/>
          </a:xfrm>
          <a:prstGeom prst="rect">
            <a:avLst/>
          </a:prstGeom>
          <a:noFill/>
        </p:spPr>
        <p:txBody>
          <a:bodyPr wrap="square" rtlCol="0">
            <a:normAutofit/>
          </a:bodyPr>
          <a:lstStyle/>
          <a:p>
            <a:pPr defTabSz="457200">
              <a:lnSpc>
                <a:spcPct val="120000"/>
              </a:lnSpc>
            </a:pPr>
            <a:r>
              <a:rPr kumimoji="1" lang="en-US" altLang="zh-CN" sz="2800">
                <a:solidFill>
                  <a:schemeClr val="bg1"/>
                </a:solidFill>
                <a:latin typeface="Arial" panose="020B0604020202020204" pitchFamily="34" charset="0"/>
                <a:ea typeface="微软雅黑" panose="020B0503020204020204" charset="-122"/>
                <a:sym typeface="Arial" panose="020B0604020202020204" pitchFamily="34" charset="0"/>
              </a:rPr>
              <a:t>02</a:t>
            </a:r>
            <a:endParaRPr kumimoji="1" lang="zh-CN" altLang="en-US" sz="280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0" name="文本框 29"/>
          <p:cNvSpPr txBox="1"/>
          <p:nvPr>
            <p:custDataLst>
              <p:tags r:id="rId26"/>
            </p:custDataLst>
          </p:nvPr>
        </p:nvSpPr>
        <p:spPr>
          <a:xfrm>
            <a:off x="2591382" y="4135367"/>
            <a:ext cx="674163" cy="565604"/>
          </a:xfrm>
          <a:prstGeom prst="rect">
            <a:avLst/>
          </a:prstGeom>
          <a:noFill/>
        </p:spPr>
        <p:txBody>
          <a:bodyPr wrap="square" rtlCol="0">
            <a:normAutofit/>
          </a:bodyPr>
          <a:lstStyle/>
          <a:p>
            <a:pPr defTabSz="457200">
              <a:lnSpc>
                <a:spcPct val="120000"/>
              </a:lnSpc>
            </a:pPr>
            <a:r>
              <a:rPr kumimoji="1" lang="en-US" altLang="zh-CN" sz="2800">
                <a:solidFill>
                  <a:schemeClr val="bg1"/>
                </a:solidFill>
                <a:latin typeface="Arial" panose="020B0604020202020204" pitchFamily="34" charset="0"/>
                <a:ea typeface="微软雅黑" panose="020B0503020204020204" charset="-122"/>
                <a:sym typeface="Arial" panose="020B0604020202020204" pitchFamily="34" charset="0"/>
              </a:rPr>
              <a:t>03</a:t>
            </a:r>
            <a:endParaRPr kumimoji="1" lang="zh-CN" altLang="en-US" sz="280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1" name="Shape 14861"/>
          <p:cNvSpPr/>
          <p:nvPr>
            <p:custDataLst>
              <p:tags r:id="rId27"/>
            </p:custDataLst>
          </p:nvPr>
        </p:nvSpPr>
        <p:spPr>
          <a:xfrm flipH="1">
            <a:off x="3718970" y="4700697"/>
            <a:ext cx="688776" cy="1195758"/>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chemeClr val="accent1"/>
          </a:solidFill>
          <a:ln w="12700" cap="flat">
            <a:noFill/>
            <a:miter lim="400000"/>
          </a:ln>
          <a:effectLst/>
        </p:spPr>
        <p:txBody>
          <a:bodyPr wrap="square" lIns="0" tIns="0" rIns="0" bIns="0" numCol="1" anchor="t">
            <a:normAutofit/>
          </a:bodyPr>
          <a:lstStyle/>
          <a:p>
            <a:pPr defTabSz="457200">
              <a:lnSpc>
                <a:spcPct val="120000"/>
              </a:lnSpc>
            </a:pPr>
            <a:endParaRPr sz="4690">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32" name="文本框 31"/>
          <p:cNvSpPr txBox="1"/>
          <p:nvPr>
            <p:custDataLst>
              <p:tags r:id="rId28"/>
            </p:custDataLst>
          </p:nvPr>
        </p:nvSpPr>
        <p:spPr>
          <a:xfrm>
            <a:off x="3834885" y="5171250"/>
            <a:ext cx="637110" cy="565604"/>
          </a:xfrm>
          <a:prstGeom prst="rect">
            <a:avLst/>
          </a:prstGeom>
          <a:noFill/>
        </p:spPr>
        <p:txBody>
          <a:bodyPr wrap="square" rtlCol="0">
            <a:normAutofit/>
          </a:bodyPr>
          <a:lstStyle/>
          <a:p>
            <a:pPr defTabSz="457200">
              <a:lnSpc>
                <a:spcPct val="120000"/>
              </a:lnSpc>
            </a:pPr>
            <a:r>
              <a:rPr kumimoji="1" lang="en-US" altLang="zh-CN" sz="2800">
                <a:solidFill>
                  <a:schemeClr val="bg1"/>
                </a:solidFill>
                <a:latin typeface="Arial" panose="020B0604020202020204" pitchFamily="34" charset="0"/>
                <a:ea typeface="微软雅黑" panose="020B0503020204020204" charset="-122"/>
                <a:sym typeface="Arial" panose="020B0604020202020204" pitchFamily="34" charset="0"/>
              </a:rPr>
              <a:t>01</a:t>
            </a:r>
            <a:endParaRPr kumimoji="1" lang="zh-CN" altLang="en-US" sz="280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6" name="文本框 35"/>
          <p:cNvSpPr txBox="1"/>
          <p:nvPr>
            <p:custDataLst>
              <p:tags r:id="rId29"/>
            </p:custDataLst>
          </p:nvPr>
        </p:nvSpPr>
        <p:spPr>
          <a:xfrm>
            <a:off x="762070" y="440760"/>
            <a:ext cx="10970823" cy="706755"/>
          </a:xfrm>
          <a:prstGeom prst="rect">
            <a:avLst/>
          </a:prstGeom>
        </p:spPr>
        <p:txBody>
          <a:bodyPr vert="horz" wrap="square" lIns="90000" tIns="46800" rIns="90000" bIns="468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a:solidFill>
                  <a:schemeClr val="tx1">
                    <a:lumMod val="85000"/>
                    <a:lumOff val="15000"/>
                  </a:schemeClr>
                </a:solidFill>
                <a:uFillTx/>
                <a:latin typeface="Arial" panose="020B0604020202020204" pitchFamily="34" charset="0"/>
              </a:rPr>
              <a:t>Scope of the </a:t>
            </a:r>
            <a:r>
              <a:rPr lang="en-GB" altLang="zh-CN">
                <a:solidFill>
                  <a:schemeClr val="tx1">
                    <a:lumMod val="85000"/>
                    <a:lumOff val="15000"/>
                  </a:schemeClr>
                </a:solidFill>
                <a:uFillTx/>
                <a:latin typeface="Arial" panose="020B0604020202020204" pitchFamily="34" charset="0"/>
              </a:rPr>
              <a:t>prototypes</a:t>
            </a:r>
            <a:endParaRPr lang="zh-CN" altLang="en-US">
              <a:solidFill>
                <a:schemeClr val="tx1">
                  <a:lumMod val="85000"/>
                  <a:lumOff val="15000"/>
                </a:schemeClr>
              </a:solidFill>
              <a:uFillTx/>
              <a:latin typeface="Arial" panose="020B0604020202020204" pitchFamily="34" charset="0"/>
            </a:endParaRPr>
          </a:p>
        </p:txBody>
      </p:sp>
      <p:grpSp>
        <p:nvGrpSpPr>
          <p:cNvPr id="6" name="组合 5"/>
          <p:cNvGrpSpPr/>
          <p:nvPr/>
        </p:nvGrpSpPr>
        <p:grpSpPr>
          <a:xfrm>
            <a:off x="3946525" y="2753995"/>
            <a:ext cx="608965" cy="618490"/>
            <a:chOff x="5825" y="2900"/>
            <a:chExt cx="959" cy="974"/>
          </a:xfrm>
          <a:solidFill>
            <a:schemeClr val="accent2"/>
          </a:solidFill>
        </p:grpSpPr>
        <p:sp>
          <p:nvSpPr>
            <p:cNvPr id="2" name="椭圆 1"/>
            <p:cNvSpPr/>
            <p:nvPr/>
          </p:nvSpPr>
          <p:spPr>
            <a:xfrm>
              <a:off x="5825" y="2900"/>
              <a:ext cx="959" cy="974"/>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963" y="3069"/>
              <a:ext cx="779" cy="580"/>
            </a:xfrm>
            <a:prstGeom prst="rect">
              <a:avLst/>
            </a:prstGeom>
            <a:grpFill/>
          </p:spPr>
          <p:txBody>
            <a:bodyPr wrap="square" rtlCol="0">
              <a:spAutoFit/>
            </a:bodyPr>
            <a:lstStyle/>
            <a:p>
              <a:r>
                <a:rPr lang="en-US" altLang="zh-CN">
                  <a:solidFill>
                    <a:schemeClr val="bg1"/>
                  </a:solidFill>
                  <a:latin typeface="+mn-ea"/>
                  <a:ea typeface="+mn-ea"/>
                </a:rPr>
                <a:t>02</a:t>
              </a:r>
            </a:p>
          </p:txBody>
        </p:sp>
      </p:grpSp>
      <p:grpSp>
        <p:nvGrpSpPr>
          <p:cNvPr id="56" name="组合 55"/>
          <p:cNvGrpSpPr/>
          <p:nvPr/>
        </p:nvGrpSpPr>
        <p:grpSpPr>
          <a:xfrm>
            <a:off x="3613150" y="1824990"/>
            <a:ext cx="7103110" cy="909320"/>
            <a:chOff x="5690" y="2874"/>
            <a:chExt cx="11186" cy="1432"/>
          </a:xfrm>
        </p:grpSpPr>
        <p:sp>
          <p:nvSpPr>
            <p:cNvPr id="4" name="矩形 3"/>
            <p:cNvSpPr/>
            <p:nvPr>
              <p:custDataLst>
                <p:tags r:id="rId30"/>
              </p:custDataLst>
            </p:nvPr>
          </p:nvSpPr>
          <p:spPr>
            <a:xfrm>
              <a:off x="6816" y="2900"/>
              <a:ext cx="9256" cy="11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457200">
                <a:lnSpc>
                  <a:spcPct val="120000"/>
                </a:lnSpc>
              </a:pPr>
              <a:endParaRPr kumimoji="1" lang="zh-CN" altLang="en-US">
                <a:solidFill>
                  <a:srgbClr val="FFFFFF"/>
                </a:solidFill>
                <a:latin typeface="Arial" panose="020B0604020202020204" pitchFamily="34" charset="0"/>
                <a:ea typeface="微软雅黑" panose="020B0503020204020204" charset="-122"/>
                <a:sym typeface="Arial" panose="020B0604020202020204" pitchFamily="34" charset="0"/>
              </a:endParaRPr>
            </a:p>
          </p:txBody>
        </p:sp>
        <p:cxnSp>
          <p:nvCxnSpPr>
            <p:cNvPr id="5" name="直线连接符 55"/>
            <p:cNvCxnSpPr/>
            <p:nvPr>
              <p:custDataLst>
                <p:tags r:id="rId31"/>
              </p:custDataLst>
            </p:nvPr>
          </p:nvCxnSpPr>
          <p:spPr>
            <a:xfrm>
              <a:off x="6816" y="2900"/>
              <a:ext cx="0" cy="112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690" y="2874"/>
              <a:ext cx="11186" cy="1432"/>
              <a:chOff x="5745" y="2804"/>
              <a:chExt cx="11186" cy="1432"/>
            </a:xfrm>
          </p:grpSpPr>
          <p:sp>
            <p:nvSpPr>
              <p:cNvPr id="8" name="文本框 7"/>
              <p:cNvSpPr txBox="1"/>
              <p:nvPr>
                <p:custDataLst>
                  <p:tags r:id="rId32"/>
                </p:custDataLst>
              </p:nvPr>
            </p:nvSpPr>
            <p:spPr>
              <a:xfrm>
                <a:off x="6797" y="2804"/>
                <a:ext cx="10135" cy="1432"/>
              </a:xfrm>
              <a:prstGeom prst="rect">
                <a:avLst/>
              </a:prstGeom>
              <a:noFill/>
            </p:spPr>
            <p:txBody>
              <a:bodyPr wrap="square" rtlCol="0" anchor="ctr" anchorCtr="0">
                <a:normAutofit/>
              </a:bodyPr>
              <a:lstStyle/>
              <a:p>
                <a:pPr>
                  <a:lnSpc>
                    <a:spcPct val="120000"/>
                  </a:lnSpc>
                </a:pPr>
                <a:r>
                  <a:rPr sz="1400" spc="15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-Use atypical visualization techniques of data</a:t>
                </a:r>
              </a:p>
              <a:p>
                <a:pPr>
                  <a:lnSpc>
                    <a:spcPct val="120000"/>
                  </a:lnSpc>
                </a:pPr>
                <a:r>
                  <a:rPr sz="1400" spc="15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-Provide information about cardiovascular health  </a:t>
                </a:r>
              </a:p>
            </p:txBody>
          </p:sp>
          <p:grpSp>
            <p:nvGrpSpPr>
              <p:cNvPr id="37" name="组合 36"/>
              <p:cNvGrpSpPr/>
              <p:nvPr/>
            </p:nvGrpSpPr>
            <p:grpSpPr>
              <a:xfrm>
                <a:off x="5745" y="2976"/>
                <a:ext cx="958" cy="974"/>
                <a:chOff x="5825" y="2900"/>
                <a:chExt cx="958" cy="974"/>
              </a:xfrm>
            </p:grpSpPr>
            <p:sp>
              <p:nvSpPr>
                <p:cNvPr id="38" name="椭圆 37"/>
                <p:cNvSpPr/>
                <p:nvPr/>
              </p:nvSpPr>
              <p:spPr>
                <a:xfrm>
                  <a:off x="5825" y="2900"/>
                  <a:ext cx="959" cy="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5963" y="3069"/>
                  <a:ext cx="779" cy="580"/>
                </a:xfrm>
                <a:prstGeom prst="rect">
                  <a:avLst/>
                </a:prstGeom>
                <a:noFill/>
              </p:spPr>
              <p:txBody>
                <a:bodyPr wrap="square" rtlCol="0">
                  <a:spAutoFit/>
                </a:bodyPr>
                <a:lstStyle/>
                <a:p>
                  <a:r>
                    <a:rPr lang="en-US" altLang="zh-CN">
                      <a:solidFill>
                        <a:schemeClr val="bg1"/>
                      </a:solidFill>
                      <a:latin typeface="+mn-ea"/>
                      <a:ea typeface="+mn-ea"/>
                    </a:rPr>
                    <a:t>01</a:t>
                  </a:r>
                </a:p>
              </p:txBody>
            </p:sp>
          </p:grpSp>
        </p:grpSp>
      </p:grpSp>
      <p:grpSp>
        <p:nvGrpSpPr>
          <p:cNvPr id="40" name="组合 39"/>
          <p:cNvGrpSpPr/>
          <p:nvPr/>
        </p:nvGrpSpPr>
        <p:grpSpPr>
          <a:xfrm>
            <a:off x="4258945" y="3618230"/>
            <a:ext cx="608965" cy="618490"/>
            <a:chOff x="5825" y="2900"/>
            <a:chExt cx="959" cy="974"/>
          </a:xfrm>
        </p:grpSpPr>
        <p:sp>
          <p:nvSpPr>
            <p:cNvPr id="41" name="椭圆 40"/>
            <p:cNvSpPr/>
            <p:nvPr/>
          </p:nvSpPr>
          <p:spPr>
            <a:xfrm>
              <a:off x="5825" y="2900"/>
              <a:ext cx="959" cy="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5963" y="3069"/>
              <a:ext cx="779" cy="580"/>
            </a:xfrm>
            <a:prstGeom prst="rect">
              <a:avLst/>
            </a:prstGeom>
            <a:noFill/>
          </p:spPr>
          <p:txBody>
            <a:bodyPr wrap="square" rtlCol="0">
              <a:spAutoFit/>
            </a:bodyPr>
            <a:lstStyle/>
            <a:p>
              <a:r>
                <a:rPr lang="en-US" altLang="zh-CN">
                  <a:solidFill>
                    <a:schemeClr val="bg1"/>
                  </a:solidFill>
                  <a:latin typeface="+mn-ea"/>
                  <a:ea typeface="+mn-ea"/>
                </a:rPr>
                <a:t>03</a:t>
              </a:r>
            </a:p>
          </p:txBody>
        </p:sp>
      </p:grpSp>
      <p:grpSp>
        <p:nvGrpSpPr>
          <p:cNvPr id="43" name="组合 42"/>
          <p:cNvGrpSpPr/>
          <p:nvPr/>
        </p:nvGrpSpPr>
        <p:grpSpPr>
          <a:xfrm>
            <a:off x="4542155" y="4482465"/>
            <a:ext cx="608965" cy="618490"/>
            <a:chOff x="5825" y="2900"/>
            <a:chExt cx="959" cy="974"/>
          </a:xfrm>
          <a:solidFill>
            <a:schemeClr val="accent2"/>
          </a:solidFill>
        </p:grpSpPr>
        <p:sp>
          <p:nvSpPr>
            <p:cNvPr id="44" name="椭圆 43"/>
            <p:cNvSpPr/>
            <p:nvPr/>
          </p:nvSpPr>
          <p:spPr>
            <a:xfrm>
              <a:off x="5825" y="2900"/>
              <a:ext cx="959" cy="974"/>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963" y="3069"/>
              <a:ext cx="779" cy="580"/>
            </a:xfrm>
            <a:prstGeom prst="rect">
              <a:avLst/>
            </a:prstGeom>
            <a:grpFill/>
          </p:spPr>
          <p:txBody>
            <a:bodyPr wrap="square" rtlCol="0">
              <a:spAutoFit/>
            </a:bodyPr>
            <a:lstStyle/>
            <a:p>
              <a:r>
                <a:rPr lang="en-US" altLang="zh-CN">
                  <a:solidFill>
                    <a:schemeClr val="bg1"/>
                  </a:solidFill>
                  <a:latin typeface="+mn-ea"/>
                  <a:ea typeface="+mn-ea"/>
                </a:rPr>
                <a:t>04</a:t>
              </a:r>
            </a:p>
          </p:txBody>
        </p:sp>
      </p:grpSp>
      <p:grpSp>
        <p:nvGrpSpPr>
          <p:cNvPr id="46" name="组合 45"/>
          <p:cNvGrpSpPr/>
          <p:nvPr/>
        </p:nvGrpSpPr>
        <p:grpSpPr>
          <a:xfrm>
            <a:off x="4865370" y="5272405"/>
            <a:ext cx="608965" cy="618490"/>
            <a:chOff x="5825" y="2900"/>
            <a:chExt cx="959" cy="974"/>
          </a:xfrm>
        </p:grpSpPr>
        <p:sp>
          <p:nvSpPr>
            <p:cNvPr id="47" name="椭圆 46"/>
            <p:cNvSpPr/>
            <p:nvPr/>
          </p:nvSpPr>
          <p:spPr>
            <a:xfrm>
              <a:off x="5825" y="2900"/>
              <a:ext cx="959" cy="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963" y="3069"/>
              <a:ext cx="779" cy="580"/>
            </a:xfrm>
            <a:prstGeom prst="rect">
              <a:avLst/>
            </a:prstGeom>
            <a:noFill/>
          </p:spPr>
          <p:txBody>
            <a:bodyPr wrap="square" rtlCol="0">
              <a:spAutoFit/>
            </a:bodyPr>
            <a:lstStyle/>
            <a:p>
              <a:r>
                <a:rPr lang="en-US" altLang="zh-CN">
                  <a:solidFill>
                    <a:schemeClr val="bg1"/>
                  </a:solidFill>
                  <a:latin typeface="+mn-ea"/>
                  <a:ea typeface="+mn-ea"/>
                </a:rPr>
                <a:t>05</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ppt_x"/>
                                          </p:val>
                                        </p:tav>
                                        <p:tav tm="100000">
                                          <p:val>
                                            <p:strVal val="#ppt_x"/>
                                          </p:val>
                                        </p:tav>
                                      </p:tavLst>
                                    </p:anim>
                                    <p:anim calcmode="lin" valueType="num">
                                      <p:cBhvr additive="base">
                                        <p:cTn id="6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ppt_x"/>
                                          </p:val>
                                        </p:tav>
                                        <p:tav tm="100000">
                                          <p:val>
                                            <p:strVal val="#ppt_x"/>
                                          </p:val>
                                        </p:tav>
                                      </p:tavLst>
                                    </p:anim>
                                    <p:anim calcmode="lin" valueType="num">
                                      <p:cBhvr additive="base">
                                        <p:cTn id="8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p:bldP spid="11" grpId="1"/>
      <p:bldP spid="12" grpId="0" animBg="1"/>
      <p:bldP spid="12" grpId="1" animBg="1"/>
      <p:bldP spid="14" grpId="0"/>
      <p:bldP spid="14" grpId="1"/>
      <p:bldP spid="15" grpId="0" animBg="1"/>
      <p:bldP spid="15" grpId="1" animBg="1"/>
      <p:bldP spid="17" grpId="0"/>
      <p:bldP spid="17" grpId="1"/>
      <p:bldP spid="18" grpId="0" animBg="1"/>
      <p:bldP spid="18" grpId="1" animBg="1"/>
      <p:bldP spid="20" grpId="0"/>
      <p:bldP spid="20"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4"/>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586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5865"/>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74031_1"/>
  <p:tag name="KSO_WM_TEMPLATE_CATEGORY" val="custom"/>
  <p:tag name="KSO_WM_TEMPLATE_INDEX" val="20175865"/>
  <p:tag name="KSO_WM_TEMPLATE_SUBCATEGORY" val="0"/>
  <p:tag name="KSO_WM_TEMPLATE_THUMBS_INDEX" val="1、8、11、14、19、24、27、30、31、38"/>
  <p:tag name="KSO_WM_TEMPLATE_TOPIC_ID" val="2869567"/>
  <p:tag name="KSO_WM_TEMPLATE_OUTLINE_ID" val="15"/>
  <p:tag name="KSO_WM_TEMPLATE_SCENE_ID" val="1"/>
  <p:tag name="KSO_WM_TEMPLATE_JOB_ID" val="2"/>
  <p:tag name="KSO_WM_TEMPLATE_TOPIC_DEFAULT" val="1"/>
  <p:tag name="KSO_WM_TEMPLATE_MASTER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4"/>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Lst>
</file>

<file path=ppt/tags/tag22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2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5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310"/>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310"/>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TEMPLATE_SUBCATEGORY" val="0"/>
  <p:tag name="KSO_WM_TAG_VERSION" val="1.0"/>
  <p:tag name="KSO_WM_BEAUTIFY_FLAG" val="#wm#"/>
  <p:tag name="KSO_WM_TEMPLATE_CATEGORY" val="custom"/>
  <p:tag name="KSO_WM_TEMPLATE_INDEX" val="20202310"/>
  <p:tag name="KSO_WM_TEMPLATE_THUMBS_INDEX" val="1、2、3、4、5、6、7、8、9、10、11、12、13、14、15、16"/>
  <p:tag name="KSO_WM_TEMPLATE_MASTER_TYPE" val="1"/>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PA" val="v5.2.6"/>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PA" val="v5.2.6"/>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_1*i*17"/>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_1*i*1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_1*i*14"/>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i*10"/>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_1*i*12"/>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_1*i*15"/>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_1*i*16"/>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_1*i*18"/>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9"/>
  <p:tag name="KSO_WM_UNIT_ID" val="_1*i*19"/>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_3*i*12"/>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_3*i*13"/>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_3*i*14"/>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_3*i*15"/>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_3*i*16"/>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PA" val="v5.2.6"/>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PA" val="v5.2.6"/>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1*i*9"/>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_11*i*11"/>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_11*i*17"/>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_11*i*13"/>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_11*i*14"/>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1*i*10"/>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_11*i*15"/>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_11*i*1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_11*i*18"/>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9"/>
  <p:tag name="KSO_WM_UNIT_ID" val="_11*i*19"/>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1"/>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1"/>
</p:tagLst>
</file>

<file path=ppt/tags/tag36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36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36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37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37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1"/>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_13*i*14"/>
  <p:tag name="KSO_WM_UNIT_LAYERLEVEL" val="1"/>
  <p:tag name="KSO_WM_TAG_VERSION" val="1.0"/>
  <p:tag name="KSO_WM_BEAUTIFY_FLAG" val="#wm#"/>
  <p:tag name="KSO_WM_SLIDE_BACKGROUND_TYPE" val="frame"/>
  <p:tag name="KSO_WM_SLIDE_BK_DARK_LIGHT" val="1"/>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_13*i*15"/>
  <p:tag name="KSO_WM_UNIT_LAYERLEVEL" val="1"/>
  <p:tag name="KSO_WM_TAG_VERSION" val="1.0"/>
  <p:tag name="KSO_WM_BEAUTIFY_FLAG" val="#wm#"/>
  <p:tag name="KSO_WM_SLIDE_BACKGROUND_TYPE" val="frame"/>
  <p:tag name="KSO_WM_SLIDE_BK_DARK_LIGHT" val="1"/>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_13*i*16"/>
  <p:tag name="KSO_WM_UNIT_LAYERLEVEL" val="1"/>
  <p:tag name="KSO_WM_TAG_VERSION" val="1.0"/>
  <p:tag name="KSO_WM_BEAUTIFY_FLAG" val="#wm#"/>
  <p:tag name="KSO_WM_SLIDE_BACKGROUND_TYPE" val="frame"/>
  <p:tag name="KSO_WM_SLIDE_BK_DARK_LIGHT" val="1"/>
</p:tagLst>
</file>

<file path=ppt/tags/tag3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3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3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3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3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3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_14*i*17"/>
  <p:tag name="KSO_WM_UNIT_LAYERLEVEL" val="1"/>
  <p:tag name="KSO_WM_TAG_VERSION" val="1.0"/>
  <p:tag name="KSO_WM_BEAUTIFY_FLAG" val="#wm#"/>
  <p:tag name="KSO_WM_SLIDE_BACKGROUND_TYPE" val="leftRight"/>
  <p:tag name="KSO_WM_SLIDE_BK_DARK_LIGHT" val="1"/>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_14*i*18"/>
  <p:tag name="KSO_WM_UNIT_LAYERLEVEL" val="1"/>
  <p:tag name="KSO_WM_TAG_VERSION" val="1.0"/>
  <p:tag name="KSO_WM_BEAUTIFY_FLAG" val="#wm#"/>
  <p:tag name="KSO_WM_SLIDE_BACKGROUND_TYPE" val="leftRight"/>
  <p:tag name="KSO_WM_SLIDE_BK_DARK_LIGHT" val="1"/>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9"/>
  <p:tag name="KSO_WM_UNIT_ID" val="_14*i*19"/>
  <p:tag name="KSO_WM_UNIT_LAYERLEVEL" val="1"/>
  <p:tag name="KSO_WM_TAG_VERSION" val="1.0"/>
  <p:tag name="KSO_WM_BEAUTIFY_FLAG" val="#wm#"/>
  <p:tag name="KSO_WM_SLIDE_BACKGROUND_TYPE" val="leftRight"/>
  <p:tag name="KSO_WM_SLIDE_BK_DARK_LIGHT" val="1"/>
</p:tagLst>
</file>

<file path=ppt/tags/tag3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3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3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3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39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39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_15*i*14"/>
  <p:tag name="KSO_WM_UNIT_LAYERLEVEL" val="1"/>
  <p:tag name="KSO_WM_TAG_VERSION" val="1.0"/>
  <p:tag name="KSO_WM_BEAUTIFY_FLAG" val="#wm#"/>
  <p:tag name="KSO_WM_SLIDE_BACKGROUND_TYPE" val="topBottom"/>
  <p:tag name="KSO_WM_SLIDE_BK_DARK_LIGHT" val="1"/>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_15*i*15"/>
  <p:tag name="KSO_WM_UNIT_LAYERLEVEL" val="1"/>
  <p:tag name="KSO_WM_TAG_VERSION" val="1.0"/>
  <p:tag name="KSO_WM_BEAUTIFY_FLAG" val="#wm#"/>
  <p:tag name="KSO_WM_SLIDE_BACKGROUND_TYPE" val="topBottom"/>
  <p:tag name="KSO_WM_SLIDE_BK_DARK_LIGHT" val="1"/>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_15*i*16"/>
  <p:tag name="KSO_WM_UNIT_LAYERLEVEL" val="1"/>
  <p:tag name="KSO_WM_TAG_VERSION" val="1.0"/>
  <p:tag name="KSO_WM_BEAUTIFY_FLAG" val="#wm#"/>
  <p:tag name="KSO_WM_SLIDE_BACKGROUND_TYPE" val="topBottom"/>
  <p:tag name="KSO_WM_SLIDE_BK_DARK_LIGHT" val="1"/>
</p:tagLst>
</file>

<file path=ppt/tags/tag3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3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40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40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40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40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4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4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4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40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40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41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4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41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7*i*4"/>
  <p:tag name="KSO_WM_UNIT_LAYERLEVEL" val="1"/>
  <p:tag name="KSO_WM_TAG_VERSION" val="1.0"/>
  <p:tag name="KSO_WM_BEAUTIFY_FLAG" val="#wm#"/>
  <p:tag name="KSO_WM_SLIDE_BACKGROUND_TYPE" val="navigation"/>
  <p:tag name="KSO_WM_SLIDE_BK_DARK_LIGHT" val="1"/>
</p:tagLst>
</file>

<file path=ppt/tags/tag41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41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41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41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41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9"/>
  <p:tag name="KSO_WM_UNIT_ID" val="_18*i*19"/>
  <p:tag name="KSO_WM_UNIT_LAYERLEVEL" val="1"/>
  <p:tag name="KSO_WM_TAG_VERSION" val="1.0"/>
  <p:tag name="KSO_WM_BEAUTIFY_FLAG" val="#wm#"/>
  <p:tag name="KSO_WM_SLIDE_BACKGROUND_TYPE" val="belt"/>
  <p:tag name="KSO_WM_SLIDE_BK_DARK_LIGHT" val="1"/>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_18*i*14"/>
  <p:tag name="KSO_WM_UNIT_LAYERLEVEL" val="1"/>
  <p:tag name="KSO_WM_TAG_VERSION" val="1.0"/>
  <p:tag name="KSO_WM_BEAUTIFY_FLAG" val="#wm#"/>
  <p:tag name="KSO_WM_SLIDE_BACKGROUND_TYPE" val="belt"/>
  <p:tag name="KSO_WM_SLIDE_BK_DARK_LIGHT" val="1"/>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_18*i*14"/>
  <p:tag name="KSO_WM_UNIT_LAYERLEVEL" val="1"/>
  <p:tag name="KSO_WM_TAG_VERSION" val="1.0"/>
  <p:tag name="KSO_WM_BEAUTIFY_FLAG" val="#wm#"/>
  <p:tag name="KSO_WM_SLIDE_BACKGROUND_TYPE" val="belt"/>
  <p:tag name="KSO_WM_SLIDE_BK_DARK_LIGHT" val="1"/>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_18*i*15"/>
  <p:tag name="KSO_WM_UNIT_LAYERLEVEL" val="1"/>
  <p:tag name="KSO_WM_TAG_VERSION" val="1.0"/>
  <p:tag name="KSO_WM_BEAUTIFY_FLAG" val="#wm#"/>
  <p:tag name="KSO_WM_SLIDE_BACKGROUND_TYPE" val="belt"/>
  <p:tag name="KSO_WM_SLIDE_BK_DARK_LIGHT" val="1"/>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_18*i*16"/>
  <p:tag name="KSO_WM_UNIT_LAYERLEVEL" val="1"/>
  <p:tag name="KSO_WM_TAG_VERSION" val="1.0"/>
  <p:tag name="KSO_WM_BEAUTIFY_FLAG" val="#wm#"/>
  <p:tag name="KSO_WM_SLIDE_BACKGROUND_TYPE" val="belt"/>
  <p:tag name="KSO_WM_SLIDE_BK_DARK_LIGHT" val="1"/>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_18*i*15"/>
  <p:tag name="KSO_WM_UNIT_LAYERLEVEL" val="1"/>
  <p:tag name="KSO_WM_TAG_VERSION" val="1.0"/>
  <p:tag name="KSO_WM_BEAUTIFY_FLAG" val="#wm#"/>
  <p:tag name="KSO_WM_SLIDE_BACKGROUND_TYPE" val="belt"/>
  <p:tag name="KSO_WM_SLIDE_BK_DARK_LIGHT" val="1"/>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_18*i*16"/>
  <p:tag name="KSO_WM_UNIT_LAYERLEVEL" val="1"/>
  <p:tag name="KSO_WM_TAG_VERSION" val="1.0"/>
  <p:tag name="KSO_WM_BEAUTIFY_FLAG" val="#wm#"/>
  <p:tag name="KSO_WM_SLIDE_BACKGROUND_TYPE" val="belt"/>
  <p:tag name="KSO_WM_SLIDE_BK_DARK_LIGHT" val="1"/>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wm#"/>
  <p:tag name="KSO_WM_TEMPLATE_SUBCATEGORY" val="0"/>
  <p:tag name="KSO_WM_SLIDE_ITEM_CNT" val="0"/>
  <p:tag name="KSO_WM_SLIDE_INDEX" val="1"/>
  <p:tag name="KSO_WM_TAG_VERSION" val="1.0"/>
  <p:tag name="KSO_WM_SLIDE_LAYOUT" val="a_b"/>
  <p:tag name="KSO_WM_SLIDE_LAYOUT_CNT" val="1_1"/>
  <p:tag name="KSO_WM_SLIDE_TYPE" val="title"/>
  <p:tag name="KSO_WM_SLIDE_SUBTYPE" val="pureTxt"/>
  <p:tag name="KSO_WM_TEMPLATE_MASTER_TYPE" val="1"/>
  <p:tag name="KSO_WM_TEMPLATE_COLOR_TYPE" val="1"/>
  <p:tag name="KSO_WM_TEMPLATE_CATEGORY" val="custom"/>
  <p:tag name="KSO_WM_TEMPLATE_INDEX" val="20204324"/>
  <p:tag name="KSO_WM_SLIDE_ID" val="custom20204324_1"/>
  <p:tag name="KSO_WM_TEMPLATE_MASTER_THUMB_INDEX" val="12"/>
  <p:tag name="KSO_WM_TEMPLATE_THUMBS_INDEX" val="1、4、7、9、12、15、16、19、20、22、23、26、28、32、35"/>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custom"/>
  <p:tag name="KSO_WM_TEMPLATE_INDEX" val="20204324"/>
  <p:tag name="KSO_WM_UNIT_LAYERLEVEL" val="1"/>
  <p:tag name="KSO_WM_TAG_VERSION" val="1.0"/>
  <p:tag name="KSO_WM_BEAUTIFY_FLAG" val="#wm#"/>
  <p:tag name="KSO_WM_UNIT_TYPE" val="i"/>
  <p:tag name="KSO_WM_UNIT_INDEX" val="2"/>
  <p:tag name="KSO_WM_UNIT_ID" val="custom20204324_1*i*2"/>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1"/>
  <p:tag name="KSO_WM_TEMPLATE_CATEGORY" val="custom"/>
  <p:tag name="KSO_WM_TEMPLATE_INDEX" val="20204324"/>
  <p:tag name="KSO_WM_UNIT_ID" val="custom20204324_1*i*1"/>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7"/>
  <p:tag name="KSO_WM_UNIT_TYPE" val="a"/>
  <p:tag name="KSO_WM_UNIT_INDEX" val="1"/>
  <p:tag name="KSO_WM_UNIT_PRESET_TEXT" val="大数据时代"/>
  <p:tag name="KSO_WM_TEMPLATE_CATEGORY" val="custom"/>
  <p:tag name="KSO_WM_TEMPLATE_INDEX" val="20204324"/>
  <p:tag name="KSO_WM_UNIT_ID" val="custom20204324_1*a*1"/>
  <p:tag name="KSO_WM_UNIT_ISNUMDGMTITLE" val="0"/>
</p:tagLst>
</file>

<file path=ppt/tags/tag43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添/加/副/标/题/内/容"/>
  <p:tag name="KSO_WM_TEMPLATE_CATEGORY" val="custom"/>
  <p:tag name="KSO_WM_TEMPLATE_INDEX" val="20204324"/>
  <p:tag name="KSO_WM_UNIT_ID" val="custom20204324_1*b*1"/>
  <p:tag name="KSO_WM_UNIT_ISNUMDGMTITLE" val="0"/>
</p:tagLst>
</file>

<file path=ppt/tags/tag4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5389_2*i*2"/>
  <p:tag name="KSO_WM_TEMPLATE_CATEGORY" val="diagram"/>
  <p:tag name="KSO_WM_TEMPLATE_INDEX" val="20185389"/>
  <p:tag name="KSO_WM_UNIT_INDEX" val="2"/>
</p:tagLst>
</file>

<file path=ppt/tags/tag434.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324"/>
  <p:tag name="KSO_WM_SLIDE_ID" val="custom20204324_4"/>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324"/>
  <p:tag name="KSO_WM_UNIT_ID" val="custom20204324_4*l_h_i*1_1_1"/>
  <p:tag name="KSO_WM_UNIT_TEXT_FILL_FORE_SCHEMECOLOR_INDEX" val="5"/>
  <p:tag name="KSO_WM_UNIT_TEXT_FILL_TYPE" val="1"/>
  <p:tag name="KSO_WM_UNIT_USESOURCEFORMAT_APPLY" val="1"/>
</p:tagLst>
</file>

<file path=ppt/tags/tag436.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文本，文字是您思想的提炼"/>
  <p:tag name="KSO_WM_TEMPLATE_CATEGORY" val="custom"/>
  <p:tag name="KSO_WM_TEMPLATE_INDEX" val="20204324"/>
  <p:tag name="KSO_WM_UNIT_ID" val="custom20204324_4*l_h_f*1_1_1"/>
  <p:tag name="KSO_WM_UNIT_SUBTYPE" val="a"/>
  <p:tag name="KSO_WM_UNIT_VALUE" val="22"/>
  <p:tag name="KSO_WM_UNIT_TEXT_FILL_FORE_SCHEMECOLOR_INDEX" val="13"/>
  <p:tag name="KSO_WM_UNIT_TEXT_FILL_TYPE" val="1"/>
  <p:tag name="KSO_WM_UNIT_USESOURCEFORMAT_APPLY" val="1"/>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324"/>
  <p:tag name="KSO_WM_UNIT_ID" val="custom20204324_4*l_h_i*1_2_1"/>
  <p:tag name="KSO_WM_UNIT_TEXT_FILL_FORE_SCHEMECOLOR_INDEX" val="5"/>
  <p:tag name="KSO_WM_UNIT_TEXT_FILL_TYPE" val="1"/>
  <p:tag name="KSO_WM_UNIT_USESOURCEFORMAT_APPLY" val="1"/>
</p:tagLst>
</file>

<file path=ppt/tags/tag43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添加文本，文字是您思想的提炼"/>
  <p:tag name="KSO_WM_TEMPLATE_CATEGORY" val="custom"/>
  <p:tag name="KSO_WM_TEMPLATE_INDEX" val="20204324"/>
  <p:tag name="KSO_WM_UNIT_ID" val="custom20204324_4*l_h_f*1_2_1"/>
  <p:tag name="KSO_WM_UNIT_SUBTYPE" val="a"/>
  <p:tag name="KSO_WM_UNIT_VALUE" val="22"/>
  <p:tag name="KSO_WM_UNIT_TEXT_FILL_FORE_SCHEMECOLOR_INDEX" val="13"/>
  <p:tag name="KSO_WM_UNIT_TEXT_FILL_TYPE" val="1"/>
  <p:tag name="KSO_WM_UNIT_USESOURCEFORMAT_APPLY" val="1"/>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324"/>
  <p:tag name="KSO_WM_UNIT_ID" val="custom20204324_4*l_h_i*1_3_1"/>
  <p:tag name="KSO_WM_UNIT_TEXT_FILL_FORE_SCHEMECOLOR_INDEX" val="5"/>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文本，文字是您思想的提炼"/>
  <p:tag name="KSO_WM_TEMPLATE_CATEGORY" val="custom"/>
  <p:tag name="KSO_WM_TEMPLATE_INDEX" val="20204324"/>
  <p:tag name="KSO_WM_UNIT_ID" val="custom20204324_4*l_h_f*1_3_1"/>
  <p:tag name="KSO_WM_UNIT_SUBTYPE" val="a"/>
  <p:tag name="KSO_WM_UNIT_VALUE" val="22"/>
  <p:tag name="KSO_WM_UNIT_TEXT_FILL_FORE_SCHEMECOLOR_INDEX" val="13"/>
  <p:tag name="KSO_WM_UNIT_TEXT_FILL_TYPE" val="1"/>
  <p:tag name="KSO_WM_UNIT_USESOURCEFORMAT_APPLY" val="1"/>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324"/>
  <p:tag name="KSO_WM_UNIT_ID" val="custom20204324_4*l_h_i*1_4_1"/>
  <p:tag name="KSO_WM_UNIT_TEXT_FILL_FORE_SCHEMECOLOR_INDEX" val="5"/>
  <p:tag name="KSO_WM_UNIT_TEXT_FILL_TYPE" val="1"/>
  <p:tag name="KSO_WM_UNIT_USESOURCEFORMAT_APPLY" val="1"/>
</p:tagLst>
</file>

<file path=ppt/tags/tag442.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添加文本，文字是您思想的提炼"/>
  <p:tag name="KSO_WM_TEMPLATE_CATEGORY" val="custom"/>
  <p:tag name="KSO_WM_TEMPLATE_INDEX" val="20204324"/>
  <p:tag name="KSO_WM_UNIT_ID" val="custom20204324_4*l_h_f*1_4_1"/>
  <p:tag name="KSO_WM_UNIT_SUBTYPE" val="a"/>
  <p:tag name="KSO_WM_UNIT_VALUE" val="22"/>
  <p:tag name="KSO_WM_UNIT_TEXT_FILL_FORE_SCHEMECOLOR_INDEX" val="13"/>
  <p:tag name="KSO_WM_UNIT_TEXT_FILL_TYPE" val="1"/>
  <p:tag name="KSO_WM_UNIT_USESOURCEFORMAT_APPLY" val="1"/>
</p:tagLst>
</file>

<file path=ppt/tags/tag443.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UNIT_PRESET_TEXT" val="目录"/>
  <p:tag name="KSO_WM_TEMPLATE_CATEGORY" val="custom"/>
  <p:tag name="KSO_WM_TEMPLATE_INDEX" val="20204324"/>
  <p:tag name="KSO_WM_UNIT_ID" val="custom20204324_4*a*1"/>
  <p:tag name="KSO_WM_UNIT_ISNUMDGMTITLE" val="0"/>
  <p:tag name="KSO_WM_UNIT_TEXT_FILL_FORE_SCHEMECOLOR_INDEX" val="13"/>
  <p:tag name="KSO_WM_UNIT_TEXT_FILL_TYPE" val="1"/>
  <p:tag name="KSO_WM_UNIT_USESOURCEFORMAT_APPLY" val="1"/>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LAYERLEVEL" val="1"/>
  <p:tag name="KSO_WM_TAG_VERSION" val="1.0"/>
  <p:tag name="KSO_WM_BEAUTIFY_FLAG" val="#wm#"/>
  <p:tag name="KSO_WM_UNIT_TYPE" val="i"/>
  <p:tag name="KSO_WM_UNIT_INDEX" val="1"/>
  <p:tag name="KSO_WM_TEMPLATE_CATEGORY" val="custom"/>
  <p:tag name="KSO_WM_TEMPLATE_INDEX" val="20204324"/>
  <p:tag name="KSO_WM_UNIT_ID" val="custom20204324_4*i*1"/>
  <p:tag name="KSO_WM_UNIT_LINE_FORE_SCHEMECOLOR_INDEX" val="14"/>
  <p:tag name="KSO_WM_UNIT_LINE_FILL_TYPE" val="2"/>
  <p:tag name="KSO_WM_UNIT_USESOURCEFORMAT_APPLY" val="1"/>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324"/>
  <p:tag name="KSO_WM_UNIT_ID" val="custom20204324_4*l_h_i*1_4_1"/>
  <p:tag name="KSO_WM_UNIT_TEXT_FILL_FORE_SCHEMECOLOR_INDEX" val="5"/>
  <p:tag name="KSO_WM_UNIT_TEXT_FILL_TYPE" val="1"/>
  <p:tag name="KSO_WM_UNIT_USESOURCEFORMAT_APPLY" val="1"/>
</p:tagLst>
</file>

<file path=ppt/tags/tag446.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添加文本，文字是您思想的提炼"/>
  <p:tag name="KSO_WM_TEMPLATE_CATEGORY" val="custom"/>
  <p:tag name="KSO_WM_TEMPLATE_INDEX" val="20204324"/>
  <p:tag name="KSO_WM_UNIT_ID" val="custom20204324_4*l_h_f*1_4_1"/>
  <p:tag name="KSO_WM_UNIT_SUBTYPE" val="a"/>
  <p:tag name="KSO_WM_UNIT_VALUE" val="22"/>
  <p:tag name="KSO_WM_UNIT_TEXT_FILL_FORE_SCHEMECOLOR_INDEX" val="13"/>
  <p:tag name="KSO_WM_UNIT_TEXT_FILL_TYPE" val="1"/>
  <p:tag name="KSO_WM_UNIT_USESOURCEFORMAT_APPLY" val="1"/>
</p:tagLst>
</file>

<file path=ppt/tags/tag447.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324"/>
  <p:tag name="KSO_WM_SLIDE_ID" val="custom20204324_7"/>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324"/>
  <p:tag name="KSO_WM_UNIT_ID" val="custom20204324_7*e*1"/>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1"/>
  <p:tag name="KSO_WM_TEMPLATE_CATEGORY" val="custom"/>
  <p:tag name="KSO_WM_TEMPLATE_INDEX" val="20204324"/>
  <p:tag name="KSO_WM_UNIT_ID" val="custom20204324_7*i*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2"/>
  <p:tag name="KSO_WM_TEMPLATE_CATEGORY" val="custom"/>
  <p:tag name="KSO_WM_TEMPLATE_INDEX" val="20204324"/>
  <p:tag name="KSO_WM_UNIT_ID" val="custom20204324_7*i*2"/>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324"/>
  <p:tag name="KSO_WM_UNIT_ID" val="custom20204324_7*a*1"/>
  <p:tag name="KSO_WM_UNIT_ISNUMDGMTITLE" val="0"/>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wm#"/>
  <p:tag name="KSO_WM_TEMPLATE_SUBCATEGORY" val="0"/>
  <p:tag name="KSO_WM_SLIDE_ITEM_CNT" val="0"/>
  <p:tag name="KSO_WM_SLIDE_INDEX" val="8"/>
  <p:tag name="KSO_WM_TAG_VERSION" val="1.0"/>
  <p:tag name="KSO_WM_SLIDE_TYPE" val="text"/>
  <p:tag name="KSO_WM_SLIDE_SUBTYPE" val="pureTxt"/>
  <p:tag name="KSO_WM_SLIDE_SIZE" val="863*444"/>
  <p:tag name="KSO_WM_SLIDE_POSITION" val="47*47"/>
  <p:tag name="KSO_WM_SLIDE_LAYOUT" val="a_f"/>
  <p:tag name="KSO_WM_SLIDE_LAYOUT_CNT" val="1_1"/>
  <p:tag name="KSO_WM_TEMPLATE_MASTER_TYPE" val="1"/>
  <p:tag name="KSO_WM_TEMPLATE_COLOR_TYPE" val="1"/>
  <p:tag name="KSO_WM_TEMPLATE_CATEGORY" val="custom"/>
  <p:tag name="KSO_WM_TEMPLATE_INDEX" val="20204324"/>
  <p:tag name="KSO_WM_SLIDE_ID" val="custom20204324_8"/>
</p:tagLst>
</file>

<file path=ppt/tags/tag45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SUBTYPE" val="h"/>
  <p:tag name="KSO_WM_UNIT_TYPE" val="i"/>
  <p:tag name="KSO_WM_UNIT_INDEX" val="1"/>
  <p:tag name="KSO_WM_TEMPLATE_CATEGORY" val="custom"/>
  <p:tag name="KSO_WM_TEMPLATE_INDEX" val="20204324"/>
  <p:tag name="KSO_WM_UNIT_ID" val="custom20204324_10*i*1"/>
  <p:tag name="KSO_WM_UNIT_HIGHLIGHT" val="0"/>
  <p:tag name="KSO_WM_UNIT_COMPATIBLE" val="0"/>
  <p:tag name="KSO_WM_UNIT_DIAGRAM_ISNUMVISUAL" val="0"/>
  <p:tag name="KSO_WM_UNIT_DIAGRAM_ISREFERUNIT" val="0"/>
  <p:tag name="KSO_WM_DIAGRAM_GROUP_CODE" val="l1-2"/>
  <p:tag name="KSO_WM_UNIT_BK_DARK_LIGHT" val="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UNIT_ISCONTENTSTITLE" val="0"/>
  <p:tag name="KSO_WM_UNIT_PRESET_TEXT" val="单击此处添加大标题"/>
  <p:tag name="KSO_WM_UNIT_NOCLEAR" val="0"/>
  <p:tag name="KSO_WM_UNIT_VALUE" val="26"/>
  <p:tag name="KSO_WM_UNIT_BLOCK" val="0"/>
  <p:tag name="KSO_WM_TEMPLATE_CATEGORY" val="custom"/>
  <p:tag name="KSO_WM_TEMPLATE_INDEX" val="20204324"/>
  <p:tag name="KSO_WM_UNIT_ID" val="custom20204324_8*a*1"/>
  <p:tag name="KSO_WM_UNIT_ISNUMDGMTITLE" val="0"/>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UNIT_NOCLEAR" val="0"/>
  <p:tag name="KSO_WM_UNIT_VALUE" val="636"/>
  <p:tag name="KSO_WM_TEMPLATE_CATEGORY" val="custom"/>
  <p:tag name="KSO_WM_TEMPLATE_INDEX" val="20204324"/>
  <p:tag name="KSO_WM_UNIT_ID" val="custom20204324_8*f*1"/>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正如我们都希望改变世界，希望给人带去光明，但更多时候只需播下一颗种子，自然有微光照拂，雨露滋养。恰如其分的表达观点，往往可以事半功倍。"/>
</p:tagLst>
</file>

<file path=ppt/tags/tag45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24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24"/>
  <p:tag name="KSO_WM_SLIDE_LAYOUT" val="a_i_l"/>
  <p:tag name="KSO_WM_SLIDE_LAYOUT_CNT" val="1_1_1"/>
</p:tagLst>
</file>

<file path=ppt/tags/tag45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24"/>
  <p:tag name="KSO_WM_UNIT_ID" val="custom20204324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45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24"/>
  <p:tag name="KSO_WM_UNIT_ID" val="custom20204324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459.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210"/>
  <p:tag name="KSO_WM_UNIT_HIGHLIGHT" val="0"/>
  <p:tag name="KSO_WM_UNIT_COMPATIBLE" val="0"/>
  <p:tag name="KSO_WM_UNIT_DIAGRAM_ISNUMVISUAL" val="0"/>
  <p:tag name="KSO_WM_UNIT_DIAGRAM_ISREFERUNIT" val="0"/>
  <p:tag name="KSO_WM_DIAGRAM_GROUP_CODE" val="l1-2"/>
  <p:tag name="KSO_WM_UNIT_ID" val="custom20204324_10*l_h_f*1_1_1"/>
  <p:tag name="KSO_WM_TEMPLATE_CATEGORY" val="custom"/>
  <p:tag name="KSO_WM_TEMPLATE_INDEX" val="20204324"/>
  <p:tag name="KSO_WM_UNIT_LAYERLEVEL" val="1_1_1"/>
  <p:tag name="KSO_WM_TAG_VERSION" val="1.0"/>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ID" val="custom20204324_10*l_h_a*1_1_1"/>
  <p:tag name="KSO_WM_TEMPLATE_CATEGORY" val="custom"/>
  <p:tag name="KSO_WM_TEMPLATE_INDEX" val="20204324"/>
  <p:tag name="KSO_WM_UNIT_LAYERLEVEL" val="1_1_1"/>
  <p:tag name="KSO_WM_TAG_VERSION" val="1.0"/>
  <p:tag name="KSO_WM_UNIT_TEXT_FILL_FORE_SCHEMECOLOR_INDEX" val="13"/>
  <p:tag name="KSO_WM_UNIT_TEXT_FILL_TYPE" val="1"/>
  <p:tag name="KSO_WM_UNIT_USESOURCEFORMAT_APPLY" val="1"/>
</p:tagLst>
</file>

<file path=ppt/tags/tag461.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ID" val="custom20204324_10*l_h_i*1_1_1"/>
  <p:tag name="KSO_WM_TEMPLATE_CATEGORY" val="custom"/>
  <p:tag name="KSO_WM_TEMPLATE_INDEX" val="20204324"/>
  <p:tag name="KSO_WM_UNIT_LAYERLEVEL" val="1_1_1"/>
  <p:tag name="KSO_WM_TAG_VERSION" val="1.0"/>
  <p:tag name="KSO_WM_UNIT_FILL_FORE_SCHEMECOLOR_INDEX" val="5"/>
  <p:tag name="KSO_WM_UNIT_FILL_TYPE" val="1"/>
  <p:tag name="KSO_WM_UNIT_TEXT_FILL_FORE_SCHEMECOLOR_INDEX" val="2"/>
  <p:tag name="KSO_WM_UNIT_TEXT_FILL_TYPE" val="1"/>
  <p:tag name="KSO_WM_UNIT_USESOURCEFORMAT_APPLY" val="1"/>
</p:tagLst>
</file>

<file path=ppt/tags/tag462.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z"/>
  <p:tag name="KSO_WM_UNIT_INDEX" val="1_2_1"/>
  <p:tag name="KSO_WM_UNIT_ID" val="custom20204324_10*l_h_z*1_2_1"/>
  <p:tag name="KSO_WM_TEMPLATE_CATEGORY" val="custom"/>
  <p:tag name="KSO_WM_TEMPLATE_INDEX" val="20204324"/>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63.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210"/>
  <p:tag name="KSO_WM_UNIT_HIGHLIGHT" val="0"/>
  <p:tag name="KSO_WM_UNIT_COMPATIBLE" val="0"/>
  <p:tag name="KSO_WM_UNIT_DIAGRAM_ISNUMVISUAL" val="0"/>
  <p:tag name="KSO_WM_UNIT_DIAGRAM_ISREFERUNIT" val="0"/>
  <p:tag name="KSO_WM_DIAGRAM_GROUP_CODE" val="l1-2"/>
  <p:tag name="KSO_WM_UNIT_ID" val="custom20204324_10*l_h_f*1_2_1"/>
  <p:tag name="KSO_WM_TEMPLATE_CATEGORY" val="custom"/>
  <p:tag name="KSO_WM_TEMPLATE_INDEX" val="20204324"/>
  <p:tag name="KSO_WM_UNIT_LAYERLEVEL" val="1_1_1"/>
  <p:tag name="KSO_WM_TAG_VERSION" val="1.0"/>
  <p:tag name="KSO_WM_UNIT_TEXT_FILL_FORE_SCHEMECOLOR_INDEX" val="13"/>
  <p:tag name="KSO_WM_UNIT_TEXT_FILL_TYPE" val="1"/>
  <p:tag name="KSO_WM_UNIT_USESOURCEFORMAT_APPLY" val="1"/>
</p:tagLst>
</file>

<file path=ppt/tags/tag464.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ID" val="custom20204324_10*l_h_a*1_2_1"/>
  <p:tag name="KSO_WM_TEMPLATE_CATEGORY" val="custom"/>
  <p:tag name="KSO_WM_TEMPLATE_INDEX" val="20204324"/>
  <p:tag name="KSO_WM_UNIT_LAYERLEVEL" val="1_1_1"/>
  <p:tag name="KSO_WM_TAG_VERSION" val="1.0"/>
  <p:tag name="KSO_WM_UNIT_TEXT_FILL_FORE_SCHEMECOLOR_INDEX" val="13"/>
  <p:tag name="KSO_WM_UNIT_TEXT_FILL_TYPE" val="1"/>
  <p:tag name="KSO_WM_UNIT_USESOURCEFORMAT_APPLY" val="1"/>
</p:tagLst>
</file>

<file path=ppt/tags/tag465.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ID" val="custom20204324_10*l_h_i*1_2_1"/>
  <p:tag name="KSO_WM_TEMPLATE_CATEGORY" val="custom"/>
  <p:tag name="KSO_WM_TEMPLATE_INDEX" val="20204324"/>
  <p:tag name="KSO_WM_UNIT_LAYERLEVEL" val="1_1_1"/>
  <p:tag name="KSO_WM_TAG_VERSION" val="1.0"/>
  <p:tag name="KSO_WM_UNIT_FILL_FORE_SCHEMECOLOR_INDEX" val="5"/>
  <p:tag name="KSO_WM_UNIT_FILL_TYPE" val="1"/>
  <p:tag name="KSO_WM_UNIT_TEXT_FILL_FORE_SCHEMECOLOR_INDEX" val="14"/>
  <p:tag name="KSO_WM_UNIT_TEXT_FILL_TYPE" val="1"/>
  <p:tag name="KSO_WM_UNIT_USESOURCEFORMAT_APPLY" val="1"/>
</p:tagLst>
</file>

<file path=ppt/tags/tag466.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24_10*a*1"/>
  <p:tag name="KSO_WM_TEMPLATE_CATEGORY" val="custom"/>
  <p:tag name="KSO_WM_TEMPLATE_INDEX" val="2020432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5389_2*i*2"/>
  <p:tag name="KSO_WM_TEMPLATE_CATEGORY" val="diagram"/>
  <p:tag name="KSO_WM_TEMPLATE_INDEX" val="20185389"/>
  <p:tag name="KSO_WM_UNIT_INDEX" val="2"/>
</p:tagLst>
</file>

<file path=ppt/tags/tag4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389"/>
  <p:tag name="KSO_WM_UNIT_ID" val="diagram20185389_2*d*2"/>
  <p:tag name="KSO_WM_UNIT_LAYERLEVEL" val="1"/>
  <p:tag name="KSO_WM_UNIT_VALUE" val="509*671"/>
  <p:tag name="KSO_WM_UNIT_HIGHLIGHT" val="0"/>
  <p:tag name="KSO_WM_UNIT_COMPATIBLE" val="0"/>
  <p:tag name="KSO_WM_UNIT_CLEAR" val="0"/>
  <p:tag name="KSO_WM_TAG_VERSION" val="1.0"/>
</p:tagLst>
</file>

<file path=ppt/tags/tag4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389"/>
  <p:tag name="KSO_WM_UNIT_ID" val="diagram20185389_2*d*3"/>
  <p:tag name="KSO_WM_UNIT_LAYERLEVEL" val="1"/>
  <p:tag name="KSO_WM_UNIT_VALUE" val="509*671"/>
  <p:tag name="KSO_WM_UNIT_HIGHLIGHT" val="0"/>
  <p:tag name="KSO_WM_UNIT_COMPATIBLE" val="0"/>
  <p:tag name="KSO_WM_UNIT_CLEAR" val="0"/>
  <p:tag name="KSO_WM_TAG_VERSION" val="1.0"/>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324"/>
  <p:tag name="KSO_WM_SLIDE_ID" val="custom20204324_7"/>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324"/>
  <p:tag name="KSO_WM_UNIT_ID" val="custom20204324_7*e*1"/>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1"/>
  <p:tag name="KSO_WM_TEMPLATE_CATEGORY" val="custom"/>
  <p:tag name="KSO_WM_TEMPLATE_INDEX" val="20204324"/>
  <p:tag name="KSO_WM_UNIT_ID" val="custom20204324_7*i*1"/>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2"/>
  <p:tag name="KSO_WM_TEMPLATE_CATEGORY" val="custom"/>
  <p:tag name="KSO_WM_TEMPLATE_INDEX" val="20204324"/>
  <p:tag name="KSO_WM_UNIT_ID" val="custom20204324_7*i*2"/>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324"/>
  <p:tag name="KSO_WM_UNIT_ID" val="custom20204324_7*a*1"/>
  <p:tag name="KSO_WM_UNIT_ISNUMDGMTITLE" val="0"/>
</p:tagLst>
</file>

<file path=ppt/tags/tag475.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15"/>
  <p:tag name="KSO_WM_TAG_VERSION" val="1.0"/>
  <p:tag name="KSO_WM_BEAUTIFY_FLAG" val="#wm#"/>
  <p:tag name="KSO_WM_SLIDE_TYPE" val="text"/>
  <p:tag name="KSO_WM_SLIDE_SUBTYPE" val="picTxt"/>
  <p:tag name="KSO_WM_SLIDE_SIZE" val="863*444"/>
  <p:tag name="KSO_WM_SLIDE_POSITION" val="47*47"/>
  <p:tag name="KSO_WM_SLIDE_LAYOUT" val="a_d"/>
  <p:tag name="KSO_WM_SLIDE_LAYOUT_CNT" val="1_3"/>
  <p:tag name="KSO_WM_TEMPLATE_MASTER_TYPE" val="1"/>
  <p:tag name="KSO_WM_TEMPLATE_COLOR_TYPE" val="1"/>
  <p:tag name="KSO_WM_TEMPLATE_CATEGORY" val="custom"/>
  <p:tag name="KSO_WM_TEMPLATE_INDEX" val="20204324"/>
  <p:tag name="KSO_WM_SLIDE_ID" val="custom20204324_15"/>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UNIT_ISCONTENTSTITLE" val="0"/>
  <p:tag name="KSO_WM_UNIT_PRESET_TEXT" val="单击此处添加大标题"/>
  <p:tag name="KSO_WM_UNIT_NOCLEAR" val="0"/>
  <p:tag name="KSO_WM_UNIT_VALUE" val="26"/>
  <p:tag name="KSO_WM_UNIT_BLOCK" val="0"/>
  <p:tag name="KSO_WM_TEMPLATE_CATEGORY" val="custom"/>
  <p:tag name="KSO_WM_TEMPLATE_INDEX" val="20204324"/>
  <p:tag name="KSO_WM_UNIT_ID" val="custom20204324_15*a*1"/>
  <p:tag name="KSO_WM_UNIT_ISNUMDGMTITLE" val="0"/>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324"/>
</p:tagLst>
</file>

<file path=ppt/tags/tag47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SUBTYPE" val="h"/>
  <p:tag name="KSO_WM_UNIT_TYPE" val="i"/>
  <p:tag name="KSO_WM_UNIT_INDEX" val="1"/>
  <p:tag name="KSO_WM_TEMPLATE_CATEGORY" val="custom"/>
  <p:tag name="KSO_WM_TEMPLATE_INDEX" val="20204324"/>
  <p:tag name="KSO_WM_UNIT_ID" val="custom20204324_29*i*1"/>
  <p:tag name="KSO_WM_UNIT_HIGHLIGHT" val="0"/>
  <p:tag name="KSO_WM_UNIT_COMPATIBLE" val="0"/>
  <p:tag name="KSO_WM_UNIT_DIAGRAM_ISNUMVISUAL" val="0"/>
  <p:tag name="KSO_WM_UNIT_DIAGRAM_ISREFERUNIT" val="0"/>
  <p:tag name="KSO_WM_DIAGRAM_GROUP_CODE" val="m1-1"/>
  <p:tag name="KSO_WM_UNIT_BK_DARK_LIGHT" val="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UNIT_BLOCK" val="0"/>
  <p:tag name="KSO_WM_TEMPLATE_CATEGORY" val="custom"/>
  <p:tag name="KSO_WM_TEMPLATE_INDEX" val="20204324"/>
  <p:tag name="KSO_WM_UNIT_ID" val="custom20204324_15*a*1"/>
  <p:tag name="KSO_WM_UNIT_ISNUMDGMTITLE" val="0"/>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frame&quot;,&quot;left&quot;:0.0,&quot;top&quot;:0.0,&quot;right&quot;:0.0,&quot;bottom&quot;:0.0,&quot;leftAbs&quot;:false,&quot;topAbs&quot;:false,&quot;rightAbs&quot;:false,&quot;bottomAbs&quot;:false}]}"/>
  <p:tag name="KSO_WM_SLIDE_BACKGROUND" val="[&quot;frame&quot;]"/>
  <p:tag name="KSO_WM_SLIDE_RATIO" val="1.777778"/>
  <p:tag name="KSO_WM_TEMPLATE_SUBCATEGORY" val="0"/>
  <p:tag name="KSO_WM_SLIDE_ITEM_CNT" val="5"/>
  <p:tag name="KSO_WM_SLIDE_INDEX" val="29"/>
  <p:tag name="KSO_WM_TAG_VERSION" val="1.0"/>
  <p:tag name="KSO_WM_BEAUTIFY_FLAG" val="#wm#"/>
  <p:tag name="KSO_WM_SLIDE_TYPE" val="text"/>
  <p:tag name="KSO_WM_SLIDE_SUBTYPE" val="diag"/>
  <p:tag name="KSO_WM_SLIDE_SIZE" val="840.028*360"/>
  <p:tag name="KSO_WM_SLIDE_POSITION" val="59.9858*126.754"/>
  <p:tag name="KSO_WM_DIAGRAM_GROUP_CODE" val="m1-1"/>
  <p:tag name="KSO_WM_SLIDE_DIAGTYPE" val="m"/>
  <p:tag name="KSO_WM_SLIDE_LAYOUT" val="a_i_m"/>
  <p:tag name="KSO_WM_SLIDE_LAYOUT_CNT" val="1_1_1"/>
  <p:tag name="KSO_WM_TEMPLATE_MASTER_TYPE" val="1"/>
  <p:tag name="KSO_WM_TEMPLATE_COLOR_TYPE" val="1"/>
  <p:tag name="KSO_WM_TEMPLATE_CATEGORY" val="custom"/>
  <p:tag name="KSO_WM_TEMPLATE_INDEX" val="20204324"/>
  <p:tag name="KSO_WM_SLIDE_ID" val="custom20204324_29"/>
</p:tagLst>
</file>

<file path=ppt/tags/tag48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SUBTYPE" val="h"/>
  <p:tag name="KSO_WM_UNIT_TYPE" val="i"/>
  <p:tag name="KSO_WM_UNIT_INDEX" val="1"/>
  <p:tag name="KSO_WM_TEMPLATE_CATEGORY" val="custom"/>
  <p:tag name="KSO_WM_TEMPLATE_INDEX" val="20204324"/>
  <p:tag name="KSO_WM_UNIT_ID" val="custom20204324_29*i*1"/>
  <p:tag name="KSO_WM_UNIT_HIGHLIGHT" val="0"/>
  <p:tag name="KSO_WM_UNIT_COMPATIBLE" val="0"/>
  <p:tag name="KSO_WM_UNIT_DIAGRAM_ISNUMVISUAL" val="0"/>
  <p:tag name="KSO_WM_UNIT_DIAGRAM_ISREFERUNIT" val="0"/>
  <p:tag name="KSO_WM_DIAGRAM_GROUP_CODE" val="m1-1"/>
  <p:tag name="KSO_WM_UNIT_BK_DARK_LIGHT" val="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48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24"/>
  <p:tag name="KSO_WM_UNIT_ID" val="custom20204324_29*i*2"/>
  <p:tag name="KSO_WM_UNIT_HIGHLIGHT" val="0"/>
  <p:tag name="KSO_WM_UNIT_COMPATIBLE" val="0"/>
  <p:tag name="KSO_WM_UNIT_DIAGRAM_ISNUMVISUAL" val="0"/>
  <p:tag name="KSO_WM_UNIT_DIAGRAM_ISREFERUNIT" val="0"/>
  <p:tag name="KSO_WM_DIAGRAM_GROUP_CODE" val="m1-1"/>
  <p:tag name="KSO_WM_UNIT_LAYERLEVEL" val="1"/>
  <p:tag name="KSO_WM_TAG_VERSION" val="1.0"/>
  <p:tag name="KSO_WM_BEAUTIFY_FLAG" val="#wm#"/>
  <p:tag name="KSO_WM_UNIT_USESOURCEFORMAT_APPLY" val="1"/>
</p:tagLst>
</file>

<file path=ppt/tags/tag48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24"/>
  <p:tag name="KSO_WM_UNIT_ID" val="custom20204324_29*i*3"/>
  <p:tag name="KSO_WM_UNIT_HIGHLIGHT" val="0"/>
  <p:tag name="KSO_WM_UNIT_COMPATIBLE" val="0"/>
  <p:tag name="KSO_WM_UNIT_DIAGRAM_ISNUMVISUAL" val="0"/>
  <p:tag name="KSO_WM_UNIT_DIAGRAM_ISREFERUNIT" val="0"/>
  <p:tag name="KSO_WM_DIAGRAM_GROUP_CODE" val="m1-1"/>
  <p:tag name="KSO_WM_UNIT_LAYERLEVEL" val="1"/>
  <p:tag name="KSO_WM_TAG_VERSION" val="1.0"/>
  <p:tag name="KSO_WM_BEAUTIFY_FLAG" val="#wm#"/>
  <p:tag name="KSO_WM_UNIT_USESOURCEFORMAT_APPLY" val="1"/>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DIAGRAM_GROUP_CODE" val="m1-1"/>
  <p:tag name="KSO_WM_TEMPLATE_CATEGORY" val="custom"/>
  <p:tag name="KSO_WM_TEMPLATE_INDEX" val="20204324"/>
  <p:tag name="KSO_WM_UNIT_ID" val="custom20204324_29*m_h_i*1_2_1"/>
  <p:tag name="KSO_WM_UNIT_LINE_FORE_SCHEMECOLOR_INDEX" val="6"/>
  <p:tag name="KSO_WM_UNIT_LINE_FILL_TYPE" val="2"/>
  <p:tag name="KSO_WM_UNIT_USESOURCEFORMAT_APPLY" val="1"/>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DIAGRAM_GROUP_CODE" val="m1-1"/>
  <p:tag name="KSO_WM_TEMPLATE_CATEGORY" val="custom"/>
  <p:tag name="KSO_WM_TEMPLATE_INDEX" val="20204324"/>
  <p:tag name="KSO_WM_UNIT_ID" val="custom20204324_29*m_h_i*1_2_3"/>
  <p:tag name="KSO_WM_UNIT_LINE_FORE_SCHEMECOLOR_INDEX" val="6"/>
  <p:tag name="KSO_WM_UNIT_LINE_FILL_TYPE" val="2"/>
  <p:tag name="KSO_WM_UNIT_USESOURCEFORMAT_APPLY" val="1"/>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UNIT_PRESET_TEXT" val="单击此处添加文本具体内容，简明扼要的阐述您的观点。根据需要可酌情增减文字，以便观者准确的理解您传达的思想。"/>
  <p:tag name="KSO_WM_UNIT_NOCLEAR" val="0"/>
  <p:tag name="KSO_WM_UNIT_VALUE" val="62"/>
  <p:tag name="KSO_WM_DIAGRAM_GROUP_CODE" val="m1-1"/>
  <p:tag name="KSO_WM_TEMPLATE_CATEGORY" val="custom"/>
  <p:tag name="KSO_WM_TEMPLATE_INDEX" val="20204324"/>
  <p:tag name="KSO_WM_UNIT_ID" val="custom20204324_29*m_h_f*1_2_1"/>
  <p:tag name="KSO_WM_UNIT_SUBTYPE" val="a"/>
  <p:tag name="KSO_WM_UNIT_TEXT_FILL_FORE_SCHEMECOLOR_INDEX" val="13"/>
  <p:tag name="KSO_WM_UNIT_TEXT_FILL_TYPE" val="1"/>
  <p:tag name="KSO_WM_UNIT_USESOURCEFORMAT_APPLY" val="1"/>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DIAGRAM_GROUP_CODE" val="m1-1"/>
  <p:tag name="KSO_WM_TEMPLATE_CATEGORY" val="custom"/>
  <p:tag name="KSO_WM_TEMPLATE_INDEX" val="20204324"/>
  <p:tag name="KSO_WM_UNIT_ID" val="custom20204324_29*m_h_i*1_3_1"/>
  <p:tag name="KSO_WM_UNIT_LINE_FORE_SCHEMECOLOR_INDEX" val="5"/>
  <p:tag name="KSO_WM_UNIT_LINE_FILL_TYPE" val="2"/>
  <p:tag name="KSO_WM_UNIT_USESOURCEFORMAT_APPLY" val="1"/>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DIAGRAM_GROUP_CODE" val="m1-1"/>
  <p:tag name="KSO_WM_TEMPLATE_CATEGORY" val="custom"/>
  <p:tag name="KSO_WM_TEMPLATE_INDEX" val="20204324"/>
  <p:tag name="KSO_WM_UNIT_ID" val="custom20204324_29*m_h_i*1_3_3"/>
  <p:tag name="KSO_WM_UNIT_LINE_FORE_SCHEMECOLOR_INDEX" val="5"/>
  <p:tag name="KSO_WM_UNIT_LINE_FILL_TYPE" val="2"/>
  <p:tag name="KSO_WM_UNIT_USESOURCEFORMAT_APPLY" val="1"/>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UNIT_PRESET_TEXT" val="单击此处添加文本具体内容，简明扼要的阐述您的观点。根据需要可酌情增减文字，以便观者准确的理解您传达的思想。"/>
  <p:tag name="KSO_WM_UNIT_NOCLEAR" val="0"/>
  <p:tag name="KSO_WM_UNIT_VALUE" val="62"/>
  <p:tag name="KSO_WM_DIAGRAM_GROUP_CODE" val="m1-1"/>
  <p:tag name="KSO_WM_TEMPLATE_CATEGORY" val="custom"/>
  <p:tag name="KSO_WM_TEMPLATE_INDEX" val="20204324"/>
  <p:tag name="KSO_WM_UNIT_ID" val="custom20204324_29*m_h_f*1_3_1"/>
  <p:tag name="KSO_WM_UNIT_SUBTYPE" val="a"/>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DIAGRAM_GROUP_CODE" val="m1-1"/>
  <p:tag name="KSO_WM_TEMPLATE_CATEGORY" val="custom"/>
  <p:tag name="KSO_WM_TEMPLATE_INDEX" val="20204324"/>
  <p:tag name="KSO_WM_UNIT_ID" val="custom20204324_29*m_h_i*1_4_1"/>
  <p:tag name="KSO_WM_UNIT_LINE_FORE_SCHEMECOLOR_INDEX" val="6"/>
  <p:tag name="KSO_WM_UNIT_LINE_FILL_TYPE" val="2"/>
  <p:tag name="KSO_WM_UNIT_USESOURCEFORMAT_APPLY" val="1"/>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DIAGRAM_GROUP_CODE" val="m1-1"/>
  <p:tag name="KSO_WM_TEMPLATE_CATEGORY" val="custom"/>
  <p:tag name="KSO_WM_TEMPLATE_INDEX" val="20204324"/>
  <p:tag name="KSO_WM_UNIT_ID" val="custom20204324_29*m_h_i*1_4_4"/>
  <p:tag name="KSO_WM_UNIT_LINE_FORE_SCHEMECOLOR_INDEX" val="6"/>
  <p:tag name="KSO_WM_UNIT_LINE_FILL_TYPE" val="2"/>
  <p:tag name="KSO_WM_UNIT_USESOURCEFORMAT_APPLY" val="1"/>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UNIT_PRESET_TEXT" val="单击此处添加文本具体内容，简明扼要的阐述您的观点。根据需要可酌情增减文字，以便观者准确的理解您传达的思想。"/>
  <p:tag name="KSO_WM_UNIT_NOCLEAR" val="0"/>
  <p:tag name="KSO_WM_UNIT_VALUE" val="62"/>
  <p:tag name="KSO_WM_DIAGRAM_GROUP_CODE" val="m1-1"/>
  <p:tag name="KSO_WM_TEMPLATE_CATEGORY" val="custom"/>
  <p:tag name="KSO_WM_TEMPLATE_INDEX" val="20204324"/>
  <p:tag name="KSO_WM_UNIT_ID" val="custom20204324_29*m_h_f*1_4_1"/>
  <p:tag name="KSO_WM_UNIT_SUBTYPE" val="a"/>
  <p:tag name="KSO_WM_UNIT_TEXT_FILL_FORE_SCHEMECOLOR_INDEX" val="13"/>
  <p:tag name="KSO_WM_UNIT_TEXT_FILL_TYPE" val="1"/>
  <p:tag name="KSO_WM_UNIT_USESOURCEFORMAT_APPLY" val="1"/>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DIAGRAM_GROUP_CODE" val="m1-1"/>
  <p:tag name="KSO_WM_TEMPLATE_CATEGORY" val="custom"/>
  <p:tag name="KSO_WM_TEMPLATE_INDEX" val="20204324"/>
  <p:tag name="KSO_WM_UNIT_ID" val="custom20204324_29*m_h_i*1_5_1"/>
  <p:tag name="KSO_WM_UNIT_LINE_FORE_SCHEMECOLOR_INDEX" val="5"/>
  <p:tag name="KSO_WM_UNIT_LINE_FILL_TYPE" val="2"/>
  <p:tag name="KSO_WM_UNIT_USESOURCEFORMAT_APPLY" val="1"/>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DIAGRAM_GROUP_CODE" val="m1-1"/>
  <p:tag name="KSO_WM_TEMPLATE_CATEGORY" val="custom"/>
  <p:tag name="KSO_WM_TEMPLATE_INDEX" val="20204324"/>
  <p:tag name="KSO_WM_UNIT_ID" val="custom20204324_29*m_h_i*1_5_3"/>
  <p:tag name="KSO_WM_UNIT_LINE_FORE_SCHEMECOLOR_INDEX" val="5"/>
  <p:tag name="KSO_WM_UNIT_LINE_FILL_TYPE" val="2"/>
  <p:tag name="KSO_WM_UNIT_USESOURCEFORMAT_APPLY" val="1"/>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UNIT_PRESET_TEXT" val="单击此处添加文本具体内容，简明扼要的阐述您的观点。根据需要可酌情增减文字，以便观者准确的理解您传达的思想。"/>
  <p:tag name="KSO_WM_UNIT_NOCLEAR" val="0"/>
  <p:tag name="KSO_WM_UNIT_VALUE" val="62"/>
  <p:tag name="KSO_WM_DIAGRAM_GROUP_CODE" val="m1-1"/>
  <p:tag name="KSO_WM_TEMPLATE_CATEGORY" val="custom"/>
  <p:tag name="KSO_WM_TEMPLATE_INDEX" val="20204324"/>
  <p:tag name="KSO_WM_UNIT_ID" val="custom20204324_29*m_h_f*1_5_1"/>
  <p:tag name="KSO_WM_UNIT_SUBTYPE" val="a"/>
  <p:tag name="KSO_WM_UNIT_TEXT_FILL_FORE_SCHEMECOLOR_INDEX" val="13"/>
  <p:tag name="KSO_WM_UNIT_TEXT_FILL_TYPE" val="1"/>
  <p:tag name="KSO_WM_UNIT_USESOURCEFORMAT_APPLY" val="1"/>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m1-1"/>
  <p:tag name="KSO_WM_UNIT_TYPE" val="m_i"/>
  <p:tag name="KSO_WM_UNIT_INDEX" val="1_1"/>
  <p:tag name="KSO_WM_TEMPLATE_CATEGORY" val="custom"/>
  <p:tag name="KSO_WM_TEMPLATE_INDEX" val="20204324"/>
  <p:tag name="KSO_WM_UNIT_ID" val="custom20204324_29*m_i*1_1"/>
  <p:tag name="KSO_WM_UNIT_LINE_FORE_SCHEMECOLOR_INDEX" val="14"/>
  <p:tag name="KSO_WM_UNIT_LINE_FILL_TYPE" val="2"/>
  <p:tag name="KSO_WM_UNIT_USESOURCEFORMAT_APPLY" val="1"/>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m1-1"/>
  <p:tag name="KSO_WM_UNIT_TYPE" val="m_i"/>
  <p:tag name="KSO_WM_UNIT_INDEX" val="1_2"/>
  <p:tag name="KSO_WM_TEMPLATE_CATEGORY" val="custom"/>
  <p:tag name="KSO_WM_TEMPLATE_INDEX" val="20204324"/>
  <p:tag name="KSO_WM_UNIT_ID" val="custom20204324_29*m_i*1_2"/>
  <p:tag name="KSO_WM_UNIT_LINE_FORE_SCHEMECOLOR_INDEX" val="14"/>
  <p:tag name="KSO_WM_UNIT_LINE_FILL_TYPE" val="2"/>
  <p:tag name="KSO_WM_UNIT_USESOURCEFORMAT_APPLY" val="1"/>
</p:tagLst>
</file>

<file path=ppt/tags/tag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5_4"/>
  <p:tag name="KSO_WM_TEMPLATE_CATEGORY" val="custom"/>
  <p:tag name="KSO_WM_TEMPLATE_INDEX" val="20204324"/>
  <p:tag name="KSO_WM_UNIT_ID" val="custom20204324_29*m_h_i*1_5_4"/>
  <p:tag name="KSO_WM_UNIT_FILL_FORE_SCHEMECOLOR_INDEX" val="5"/>
  <p:tag name="KSO_WM_UNIT_FILL_TYPE" val="1"/>
  <p:tag name="KSO_WM_UNIT_USESOURCEFORMAT_APPLY" val="1"/>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4_3"/>
  <p:tag name="KSO_WM_TEMPLATE_CATEGORY" val="custom"/>
  <p:tag name="KSO_WM_TEMPLATE_INDEX" val="20204324"/>
  <p:tag name="KSO_WM_UNIT_ID" val="custom20204324_29*m_h_i*1_4_3"/>
  <p:tag name="KSO_WM_UNIT_FILL_FORE_SCHEMECOLOR_INDEX" val="6"/>
  <p:tag name="KSO_WM_UNI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3_4"/>
  <p:tag name="KSO_WM_TEMPLATE_CATEGORY" val="custom"/>
  <p:tag name="KSO_WM_TEMPLATE_INDEX" val="20204324"/>
  <p:tag name="KSO_WM_UNIT_ID" val="custom20204324_29*m_h_i*1_3_4"/>
  <p:tag name="KSO_WM_UNIT_FILL_FORE_SCHEMECOLOR_INDEX" val="5"/>
  <p:tag name="KSO_WM_UNIT_FILL_TYPE" val="1"/>
  <p:tag name="KSO_WM_UNIT_USESOURCEFORMAT_APPLY" val="1"/>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2_4"/>
  <p:tag name="KSO_WM_TEMPLATE_CATEGORY" val="custom"/>
  <p:tag name="KSO_WM_TEMPLATE_INDEX" val="20204324"/>
  <p:tag name="KSO_WM_UNIT_ID" val="custom20204324_29*m_h_i*1_2_4"/>
  <p:tag name="KSO_WM_UNIT_FILL_FORE_SCHEMECOLOR_INDEX" val="6"/>
  <p:tag name="KSO_WM_UNIT_FILL_TYPE" val="1"/>
  <p:tag name="KSO_WM_UNIT_USESOURCEFORMAT_APPLY" val="1"/>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5_2"/>
  <p:tag name="KSO_WM_UNIT_SUBTYPE" val="d"/>
  <p:tag name="KSO_WM_TEMPLATE_CATEGORY" val="custom"/>
  <p:tag name="KSO_WM_TEMPLATE_INDEX" val="20204324"/>
  <p:tag name="KSO_WM_UNIT_ID" val="custom20204324_29*m_h_i*1_5_2"/>
  <p:tag name="KSO_WM_UNIT_TEXT_FILL_FORE_SCHEMECOLOR_INDEX" val="14"/>
  <p:tag name="KSO_WM_UNIT_TEXT_FILL_TYPE" val="1"/>
  <p:tag name="KSO_WM_UNIT_USESOURCEFORMAT_APPLY" val="1"/>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4_2"/>
  <p:tag name="KSO_WM_UNIT_SUBTYPE" val="d"/>
  <p:tag name="KSO_WM_TEMPLATE_CATEGORY" val="custom"/>
  <p:tag name="KSO_WM_TEMPLATE_INDEX" val="20204324"/>
  <p:tag name="KSO_WM_UNIT_ID" val="custom20204324_29*m_h_i*1_4_2"/>
  <p:tag name="KSO_WM_UNIT_TEXT_FILL_FORE_SCHEMECOLOR_INDEX" val="14"/>
  <p:tag name="KSO_WM_UNIT_TEXT_FILL_TYPE" val="1"/>
  <p:tag name="KSO_WM_UNIT_USESOURCEFORMAT_APPLY" val="1"/>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2_2"/>
  <p:tag name="KSO_WM_UNIT_SUBTYPE" val="d"/>
  <p:tag name="KSO_WM_TEMPLATE_CATEGORY" val="custom"/>
  <p:tag name="KSO_WM_TEMPLATE_INDEX" val="20204324"/>
  <p:tag name="KSO_WM_UNIT_ID" val="custom20204324_29*m_h_i*1_2_2"/>
  <p:tag name="KSO_WM_UNIT_TEXT_FILL_FORE_SCHEMECOLOR_INDEX" val="14"/>
  <p:tag name="KSO_WM_UNIT_TEXT_FILL_TYPE" val="1"/>
  <p:tag name="KSO_WM_UNIT_USESOURCEFORMAT_APPLY" val="1"/>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3_2"/>
  <p:tag name="KSO_WM_UNIT_SUBTYPE" val="d"/>
  <p:tag name="KSO_WM_TEMPLATE_CATEGORY" val="custom"/>
  <p:tag name="KSO_WM_TEMPLATE_INDEX" val="20204324"/>
  <p:tag name="KSO_WM_UNIT_ID" val="custom20204324_29*m_h_i*1_3_2"/>
  <p:tag name="KSO_WM_UNIT_TEXT_FILL_FORE_SCHEMECOLOR_INDEX" val="14"/>
  <p:tag name="KSO_WM_UNIT_TEXT_FILL_TYPE" val="1"/>
  <p:tag name="KSO_WM_UNIT_USESOURCEFORMAT_APPLY" val="1"/>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1_1"/>
  <p:tag name="KSO_WM_TEMPLATE_CATEGORY" val="custom"/>
  <p:tag name="KSO_WM_TEMPLATE_INDEX" val="20204324"/>
  <p:tag name="KSO_WM_UNIT_ID" val="custom20204324_29*m_h_i*1_1_1"/>
  <p:tag name="KSO_WM_UNIT_FILL_FORE_SCHEMECOLOR_INDEX" val="5"/>
  <p:tag name="KSO_WM_UNIT_FILL_TYPE" val="1"/>
  <p:tag name="KSO_WM_UNIT_USESOURCEFORMAT_APPLY" val="1"/>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1_2"/>
  <p:tag name="KSO_WM_UNIT_SUBTYPE" val="d"/>
  <p:tag name="KSO_WM_TEMPLATE_CATEGORY" val="custom"/>
  <p:tag name="KSO_WM_TEMPLATE_INDEX" val="20204324"/>
  <p:tag name="KSO_WM_UNIT_ID" val="custom20204324_29*m_h_i*1_1_2"/>
  <p:tag name="KSO_WM_UNIT_TEXT_FILL_FORE_SCHEMECOLOR_INDEX" val="14"/>
  <p:tag name="KSO_WM_UNIT_TEXT_FILL_TYPE" val="1"/>
  <p:tag name="KSO_WM_UNIT_USESOURCEFORMAT_APPLY" val="1"/>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UNIT_BLOCK" val="0"/>
  <p:tag name="KSO_WM_TEMPLATE_CATEGORY" val="custom"/>
  <p:tag name="KSO_WM_TEMPLATE_INDEX" val="20204324"/>
  <p:tag name="KSO_WM_UNIT_ID" val="custom20204324_29*a*1"/>
  <p:tag name="KSO_WM_DIAGRAM_GROUP_CODE" val="m1-1"/>
  <p:tag name="KSO_WM_UNIT_ISNUMDGMTITLE" val="0"/>
  <p:tag name="KSO_WM_UNIT_TEXT_FILL_FORE_SCHEMECOLOR_INDEX" val="13"/>
  <p:tag name="KSO_WM_UNIT_TEXT_FILL_TYPE" val="1"/>
  <p:tag name="KSO_WM_UNIT_USESOURCEFORMAT_APPLY" val="1"/>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1_3"/>
  <p:tag name="KSO_WM_TEMPLATE_CATEGORY" val="custom"/>
  <p:tag name="KSO_WM_TEMPLATE_INDEX" val="20204324"/>
  <p:tag name="KSO_WM_UNIT_ID" val="custom20204324_29*m_h_i*1_1_3"/>
  <p:tag name="KSO_WM_UNIT_LINE_FORE_SCHEMECOLOR_INDEX" val="5"/>
  <p:tag name="KSO_WM_UNIT_LINE_FILL_TYPE" val="2"/>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m1-1"/>
  <p:tag name="KSO_WM_UNIT_TYPE" val="m_h_i"/>
  <p:tag name="KSO_WM_UNIT_INDEX" val="1_1_4"/>
  <p:tag name="KSO_WM_TEMPLATE_CATEGORY" val="custom"/>
  <p:tag name="KSO_WM_TEMPLATE_INDEX" val="20204324"/>
  <p:tag name="KSO_WM_UNIT_ID" val="custom20204324_29*m_h_i*1_1_4"/>
  <p:tag name="KSO_WM_UNIT_LINE_FORE_SCHEMECOLOR_INDEX" val="5"/>
  <p:tag name="KSO_WM_UNIT_LINE_FILL_TYPE" val="2"/>
  <p:tag name="KSO_WM_UNIT_USESOURCEFORMAT_APPLY" val="1"/>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UNIT_PRESET_TEXT" val="单击此处添加文本具体内容，简明扼要的阐述您的观点。根据需要可酌情增减文字，以便观者准确的理解您传达的思想。"/>
  <p:tag name="KSO_WM_UNIT_NOCLEAR" val="0"/>
  <p:tag name="KSO_WM_UNIT_VALUE" val="62"/>
  <p:tag name="KSO_WM_DIAGRAM_GROUP_CODE" val="m1-1"/>
  <p:tag name="KSO_WM_TEMPLATE_CATEGORY" val="custom"/>
  <p:tag name="KSO_WM_TEMPLATE_INDEX" val="20204324"/>
  <p:tag name="KSO_WM_UNIT_ID" val="custom20204324_29*m_h_f*1_1_1"/>
  <p:tag name="KSO_WM_UNIT_SUBTYPE" val="a"/>
  <p:tag name="KSO_WM_UNIT_TEXT_FILL_FORE_SCHEMECOLOR_INDEX" val="13"/>
  <p:tag name="KSO_WM_UNIT_TEXT_FILL_TYPE" val="1"/>
  <p:tag name="KSO_WM_UNIT_USESOURCEFORMAT_APPLY" val="1"/>
</p:tagLst>
</file>

<file path=ppt/tags/tag512.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324"/>
  <p:tag name="KSO_WM_SLIDE_ID" val="custom20204324_7"/>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324"/>
  <p:tag name="KSO_WM_UNIT_ID" val="custom20204324_7*e*1"/>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324"/>
  <p:tag name="KSO_WM_UNIT_ID" val="custom20204324_7*a*1"/>
  <p:tag name="KSO_WM_UNIT_ISNUMDGMTITLE" val="0"/>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1"/>
  <p:tag name="KSO_WM_TEMPLATE_CATEGORY" val="custom"/>
  <p:tag name="KSO_WM_TEMPLATE_INDEX" val="20204324"/>
  <p:tag name="KSO_WM_UNIT_ID" val="custom20204324_7*i*1"/>
</p:tagLst>
</file>

<file path=ppt/tags/tag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2"/>
  <p:tag name="KSO_WM_TEMPLATE_CATEGORY" val="custom"/>
  <p:tag name="KSO_WM_TEMPLATE_INDEX" val="20204324"/>
  <p:tag name="KSO_WM_UNIT_ID" val="custom20204324_7*i*2"/>
</p:tagLst>
</file>

<file path=ppt/tags/tag51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l"/>
  <p:tag name="KSO_WM_SLIDE_LAYOUT_CNT" val="1_1"/>
  <p:tag name="KSO_WM_SLIDE_TYPE" val="text"/>
  <p:tag name="KSO_WM_BEAUTIFY_FLAG" val="#wm#"/>
  <p:tag name="KSO_WM_SLIDE_POSITION" val="104.409*168.375"/>
  <p:tag name="KSO_WM_SLIDE_SIZE" val="856.841*311.701"/>
  <p:tag name="KSO_WM_COMBINE_RELATE_SLIDE_ID" val="diagram20170296_3"/>
  <p:tag name="KSO_WM_TEMPLATE_CATEGORY" val="custom"/>
  <p:tag name="KSO_WM_TEMPLATE_INDEX" val="20175865"/>
  <p:tag name="KSO_WM_SLIDE_ID" val="custom20175865_14"/>
  <p:tag name="KSO_WM_SLIDE_INDEX" val="14"/>
  <p:tag name="KSO_WM_DIAGRAM_GROUP_CODE" val="l1-2"/>
  <p:tag name="KSO_WM_TEMPLATE_SUBCATEGORY" val="0"/>
  <p:tag name="KSO_WM_SLIDE_SUBTYPE" val="diag"/>
  <p:tag name="KSO_WM_SLIDE_DIAGTYPE" val="l"/>
  <p:tag name="KSO_WM_TEMPLATE_MASTER_TYPE" val="1"/>
  <p:tag name="KSO_WM_TEMPLATE_COLOR_TYPE" val="0"/>
</p:tagLst>
</file>

<file path=ppt/tags/tag5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5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1_4"/>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1_2"/>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UNIT_USESOURCEFORMAT_APPLY" val="1"/>
</p:tagLst>
</file>

<file path=ppt/tags/tag5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2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5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2_4"/>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5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2_2"/>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UNIT_USESOURCEFORMAT_APPLY" val="1"/>
</p:tagLst>
</file>

<file path=ppt/tags/tag5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4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5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4_4"/>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5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4_3"/>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UNIT_USESOURCEFORMAT_APPLY" val="1"/>
</p:tagLst>
</file>

<file path=ppt/tags/tag5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3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5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3_2"/>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5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3_3"/>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1_3"/>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2_3"/>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3_4"/>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5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DIAGRAM_GROUP_CODE" val="l1-2"/>
  <p:tag name="KSO_WM_UNIT_ID" val="custom20175865_14*l_h_i*1_4_2"/>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UNIT_VALUE" val="36"/>
  <p:tag name="KSO_WM_UNIT_HIGHLIGHT" val="0"/>
  <p:tag name="KSO_WM_UNIT_COMPATIBLE" val="0"/>
  <p:tag name="KSO_WM_DIAGRAM_GROUP_CODE" val="l1-2"/>
  <p:tag name="KSO_WM_UNIT_ID" val="custom20175865_14*l_h_f*1_1_1"/>
  <p:tag name="KSO_WM_UNIT_PRESET_TEXT" val="Lorem ipsum dolor sit amet, consecte"/>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5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UNIT_VALUE" val="18"/>
  <p:tag name="KSO_WM_UNIT_HIGHLIGHT" val="0"/>
  <p:tag name="KSO_WM_UNIT_COMPATIBLE" val="0"/>
  <p:tag name="KSO_WM_DIAGRAM_GROUP_CODE" val="l1-2"/>
  <p:tag name="KSO_WM_UNIT_ID" val="custom20175865_14*l_h_a*1_1_1"/>
  <p:tag name="KSO_WM_UNIT_ISCONTENTSTITLE" val="0"/>
  <p:tag name="KSO_WM_UNIT_PRESET_TEXT" val="LOREM IPSUM"/>
  <p:tag name="KSO_WM_UNIT_NOCLEAR" val="0"/>
  <p:tag name="KSO_WM_UNIT_DIAGRAM_ISNUMVISUAL" val="0"/>
  <p:tag name="KSO_WM_UNIT_DIAGRAM_ISREFERUNIT" val="0"/>
  <p:tag name="KSO_WM_UNIT_ISNUMDGMTITLE" val="0"/>
  <p:tag name="KSO_WM_UNIT_TEXT_FILL_FORE_SCHEMECOLOR_INDEX" val="5"/>
  <p:tag name="KSO_WM_UNIT_TEXT_FILL_TYPE" val="1"/>
  <p:tag name="KSO_WM_UNIT_USESOURCEFORMAT_APPLY" val="1"/>
</p:tagLst>
</file>

<file path=ppt/tags/tag5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UNIT_VALUE" val="12"/>
  <p:tag name="KSO_WM_UNIT_HIGHLIGHT" val="0"/>
  <p:tag name="KSO_WM_UNIT_COMPATIBLE" val="1"/>
  <p:tag name="KSO_WM_DIAGRAM_GROUP_CODE" val="l1-2"/>
  <p:tag name="KSO_WM_UNIT_ID" val="custom20175865_14*l_h_g*1_4_1"/>
  <p:tag name="KSO_WM_UNIT_RELATE_UNITID" val="custom20175865_14*l_h_f*1_4_1"/>
  <p:tag name="KSO_WM_UNIT_PRESET_TEXT" val="Lorem"/>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UNIT_VALUE" val="12"/>
  <p:tag name="KSO_WM_UNIT_HIGHLIGHT" val="0"/>
  <p:tag name="KSO_WM_UNIT_COMPATIBLE" val="1"/>
  <p:tag name="KSO_WM_DIAGRAM_GROUP_CODE" val="l1-2"/>
  <p:tag name="KSO_WM_UNIT_ID" val="custom20175865_14*l_h_g*1_3_1"/>
  <p:tag name="KSO_WM_UNIT_RELATE_UNITID" val="custom20175865_14*l_h_f*1_3_1"/>
  <p:tag name="KSO_WM_UNIT_PRESET_TEXT" val="Lorem"/>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UNIT_VALUE" val="12"/>
  <p:tag name="KSO_WM_UNIT_HIGHLIGHT" val="0"/>
  <p:tag name="KSO_WM_UNIT_COMPATIBLE" val="1"/>
  <p:tag name="KSO_WM_DIAGRAM_GROUP_CODE" val="l1-2"/>
  <p:tag name="KSO_WM_UNIT_ID" val="custom20175865_14*l_h_g*1_2_1"/>
  <p:tag name="KSO_WM_UNIT_RELATE_UNITID" val="custom20175865_14*l_h_f*1_2_1"/>
  <p:tag name="KSO_WM_UNIT_PRESET_TEXT" val="Lorem"/>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UNIT_VALUE" val="12"/>
  <p:tag name="KSO_WM_UNIT_HIGHLIGHT" val="0"/>
  <p:tag name="KSO_WM_UNIT_COMPATIBLE" val="1"/>
  <p:tag name="KSO_WM_DIAGRAM_GROUP_CODE" val="l1-2"/>
  <p:tag name="KSO_WM_UNIT_ID" val="custom20175865_14*l_h_g*1_1_1"/>
  <p:tag name="KSO_WM_UNIT_RELATE_UNITID" val="custom20175865_14*l_h_f*1_1_1"/>
  <p:tag name="KSO_WM_UNIT_PRESET_TEXT" val="Lorem"/>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UNIT_VALUE" val="18"/>
  <p:tag name="KSO_WM_UNIT_HIGHLIGHT" val="0"/>
  <p:tag name="KSO_WM_UNIT_COMPATIBLE" val="0"/>
  <p:tag name="KSO_WM_DIAGRAM_GROUP_CODE" val="l1-2"/>
  <p:tag name="KSO_WM_UNIT_ID" val="custom20175865_14*l_h_a*1_2_1"/>
  <p:tag name="KSO_WM_UNIT_ISCONTENTSTITLE" val="0"/>
  <p:tag name="KSO_WM_UNIT_PRESET_TEXT" val="LOREM IPSUM"/>
  <p:tag name="KSO_WM_UNIT_NOCLEAR" val="0"/>
  <p:tag name="KSO_WM_UNIT_DIAGRAM_ISNUMVISUAL" val="0"/>
  <p:tag name="KSO_WM_UNIT_DIAGRAM_ISREFERUNIT" val="0"/>
  <p:tag name="KSO_WM_UNIT_ISNUMDGMTITLE" val="0"/>
  <p:tag name="KSO_WM_UNIT_TEXT_FILL_FORE_SCHEMECOLOR_INDEX" val="5"/>
  <p:tag name="KSO_WM_UNIT_TEXT_FILL_TYPE" val="1"/>
  <p:tag name="KSO_WM_UNIT_USESOURCEFORMAT_APPLY" val="1"/>
</p:tagLst>
</file>

<file path=ppt/tags/tag5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BEAUTIFY_FLAG" val="#wm#"/>
  <p:tag name="KSO_WM_UNIT_TYPE" val="l_h_f"/>
  <p:tag name="KSO_WM_UNIT_INDEX" val="1_2_1"/>
  <p:tag name="KSO_WM_UNIT_LAYERLEVEL" val="1_1_1"/>
  <p:tag name="KSO_WM_UNIT_VALUE" val="36"/>
  <p:tag name="KSO_WM_UNIT_HIGHLIGHT" val="0"/>
  <p:tag name="KSO_WM_UNIT_COMPATIBLE" val="0"/>
  <p:tag name="KSO_WM_DIAGRAM_GROUP_CODE" val="l1-2"/>
  <p:tag name="KSO_WM_UNIT_ID" val="custom20175865_14*l_h_f*1_2_1"/>
  <p:tag name="KSO_WM_UNIT_PRESET_TEXT" val="Lorem ipsum dolor sit amet, consecte"/>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5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UNIT_VALUE" val="18"/>
  <p:tag name="KSO_WM_UNIT_HIGHLIGHT" val="0"/>
  <p:tag name="KSO_WM_UNIT_COMPATIBLE" val="0"/>
  <p:tag name="KSO_WM_DIAGRAM_GROUP_CODE" val="l1-2"/>
  <p:tag name="KSO_WM_UNIT_ID" val="custom20175865_14*l_h_a*1_3_1"/>
  <p:tag name="KSO_WM_UNIT_ISCONTENTSTITLE" val="0"/>
  <p:tag name="KSO_WM_UNIT_PRESET_TEXT" val="LOREM IPSUM"/>
  <p:tag name="KSO_WM_UNIT_NOCLEAR" val="0"/>
  <p:tag name="KSO_WM_UNIT_DIAGRAM_ISNUMVISUAL" val="0"/>
  <p:tag name="KSO_WM_UNIT_DIAGRAM_ISREFERUNIT" val="0"/>
  <p:tag name="KSO_WM_UNIT_ISNUMDGMTITLE" val="0"/>
  <p:tag name="KSO_WM_UNIT_TEXT_FILL_FORE_SCHEMECOLOR_INDEX" val="5"/>
  <p:tag name="KSO_WM_UNIT_TEXT_FILL_TYPE" val="1"/>
  <p:tag name="KSO_WM_UNIT_USESOURCEFORMAT_APPLY" val="1"/>
</p:tagLst>
</file>

<file path=ppt/tags/tag5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UNIT_VALUE" val="36"/>
  <p:tag name="KSO_WM_UNIT_HIGHLIGHT" val="0"/>
  <p:tag name="KSO_WM_UNIT_COMPATIBLE" val="0"/>
  <p:tag name="KSO_WM_DIAGRAM_GROUP_CODE" val="l1-2"/>
  <p:tag name="KSO_WM_UNIT_ID" val="custom20175865_14*l_h_f*1_3_1"/>
  <p:tag name="KSO_WM_UNIT_PRESET_TEXT" val="Lorem ipsum dolor sit amet, consecte"/>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5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UNIT_VALUE" val="18"/>
  <p:tag name="KSO_WM_UNIT_HIGHLIGHT" val="0"/>
  <p:tag name="KSO_WM_UNIT_COMPATIBLE" val="0"/>
  <p:tag name="KSO_WM_DIAGRAM_GROUP_CODE" val="l1-2"/>
  <p:tag name="KSO_WM_UNIT_ID" val="custom20175865_14*l_h_a*1_4_1"/>
  <p:tag name="KSO_WM_UNIT_ISCONTENTSTITLE" val="0"/>
  <p:tag name="KSO_WM_UNIT_PRESET_TEXT" val="LOREM IPSUM"/>
  <p:tag name="KSO_WM_UNIT_NOCLEAR" val="0"/>
  <p:tag name="KSO_WM_UNIT_DIAGRAM_ISNUMVISUAL" val="0"/>
  <p:tag name="KSO_WM_UNIT_DIAGRAM_ISREFERUNIT" val="0"/>
  <p:tag name="KSO_WM_UNIT_ISNUMDGMTITLE" val="0"/>
  <p:tag name="KSO_WM_UNIT_TEXT_FILL_FORE_SCHEMECOLOR_INDEX" val="5"/>
  <p:tag name="KSO_WM_UNIT_TEXT_FILL_TYPE" val="1"/>
  <p:tag name="KSO_WM_UNIT_USESOURCEFORMAT_APPLY" val="1"/>
</p:tagLst>
</file>

<file path=ppt/tags/tag5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UNIT_LAYERLEVEL" val="1_1_1"/>
  <p:tag name="KSO_WM_UNIT_VALUE" val="36"/>
  <p:tag name="KSO_WM_UNIT_HIGHLIGHT" val="0"/>
  <p:tag name="KSO_WM_UNIT_COMPATIBLE" val="0"/>
  <p:tag name="KSO_WM_DIAGRAM_GROUP_CODE" val="l1-2"/>
  <p:tag name="KSO_WM_UNIT_ID" val="custom20175865_14*l_h_f*1_4_1"/>
  <p:tag name="KSO_WM_UNIT_PRESET_TEXT" val="Lorem ipsum dolor sit amet, consecte"/>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5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BEAUTIFY_FLAG" val="#wm#"/>
  <p:tag name="KSO_WM_UNIT_TYPE" val="a"/>
  <p:tag name="KSO_WM_UNIT_INDEX" val="1"/>
  <p:tag name="KSO_WM_UNIT_LAYERLEVEL" val="1"/>
  <p:tag name="KSO_WM_UNIT_VALUE" val="38"/>
  <p:tag name="KSO_WM_UNIT_ISCONTENTSTITLE" val="0"/>
  <p:tag name="KSO_WM_UNIT_HIGHLIGHT" val="0"/>
  <p:tag name="KSO_WM_UNIT_COMPATIBLE" val="0"/>
  <p:tag name="KSO_WM_DIAGRAM_GROUP_CODE" val="l1-2"/>
  <p:tag name="KSO_WM_UNIT_ID" val="custom20175865_14*a*1"/>
  <p:tag name="KSO_WM_UNIT_PRESET_TEXT" val="LOREM IPSUM DOLOR"/>
  <p:tag name="KSO_WM_UNIT_NOCLEAR" val="0"/>
  <p:tag name="KSO_WM_UNIT_DIAGRAM_ISNUMVISUAL" val="0"/>
  <p:tag name="KSO_WM_UNIT_DIAGRAM_ISREFERUNIT" val="0"/>
  <p:tag name="KSO_WM_UNIT_ISNUMDGMTITLE" val="0"/>
  <p:tag name="KSO_WM_UNIT_TEXT_FILL_FORE_SCHEMECOLOR_INDEX" val="5"/>
  <p:tag name="KSO_WM_UNIT_TEXT_FILL_TYPE" val="1"/>
  <p:tag name="KSO_WM_UNIT_USESOURCEFORMAT_APPLY" val="1"/>
</p:tagLst>
</file>

<file path=ppt/tags/tag547.xml><?xml version="1.0" encoding="utf-8"?>
<p:tagLst xmlns:a="http://schemas.openxmlformats.org/drawingml/2006/main" xmlns:r="http://schemas.openxmlformats.org/officeDocument/2006/relationships" xmlns:p="http://schemas.openxmlformats.org/presentationml/2006/main">
  <p:tag name="KSO_WM_UNIT_COLOR_SCHEME_SHAPE_ID" val="52"/>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SUBTYPE" val="d"/>
  <p:tag name="KSO_WM_UNIT_LAYERLEVEL" val="1_1_1"/>
  <p:tag name="KSO_WM_TAG_VERSION" val="1.0"/>
  <p:tag name="KSO_WM_TEMPLATE_CATEGORY" val="custom"/>
  <p:tag name="KSO_WM_TEMPLATE_INDEX" val="20205963"/>
  <p:tag name="KSO_WM_UNIT_ID" val="custom20205963_3*l_h_i*1_1_2"/>
  <p:tag name="KSO_WM_UNIT_FILL_FORE_SCHEMECOLOR_INDEX" val="5"/>
  <p:tag name="KSO_WM_UNIT_FILL_TYPE" val="1"/>
  <p:tag name="KSO_WM_UNIT_TEXT_FILL_FORE_SCHEMECOLOR_INDEX" val="14"/>
  <p:tag name="KSO_WM_UNIT_TEXT_FILL_TYPE" val="1"/>
  <p:tag name="KSO_WM_UNIT_USESOURCEFORMAT_APPLY" val="1"/>
</p:tagLst>
</file>

<file path=ppt/tags/tag548.xml><?xml version="1.0" encoding="utf-8"?>
<p:tagLst xmlns:a="http://schemas.openxmlformats.org/drawingml/2006/main" xmlns:r="http://schemas.openxmlformats.org/officeDocument/2006/relationships" xmlns:p="http://schemas.openxmlformats.org/presentationml/2006/main">
  <p:tag name="KSO_WM_UNIT_COLOR_SCHEME_SHAPE_ID" val="42"/>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SUBTYPE" val="d"/>
  <p:tag name="KSO_WM_UNIT_LAYERLEVEL" val="1_1_1"/>
  <p:tag name="KSO_WM_TAG_VERSION" val="1.0"/>
  <p:tag name="KSO_WM_TEMPLATE_CATEGORY" val="custom"/>
  <p:tag name="KSO_WM_TEMPLATE_INDEX" val="20205963"/>
  <p:tag name="KSO_WM_UNIT_ID" val="custom20205963_3*l_h_i*1_2_2"/>
  <p:tag name="KSO_WM_UNIT_FILL_FORE_SCHEMECOLOR_INDEX" val="6"/>
  <p:tag name="KSO_WM_UNIT_FILL_TYPE" val="1"/>
  <p:tag name="KSO_WM_UNIT_TEXT_FILL_FORE_SCHEMECOLOR_INDEX" val="14"/>
  <p:tag name="KSO_WM_UNIT_TEXT_FILL_TYPE" val="1"/>
  <p:tag name="KSO_WM_UNIT_USESOURCEFORMAT_APPLY" val="1"/>
</p:tagLst>
</file>

<file path=ppt/tags/tag549.xml><?xml version="1.0" encoding="utf-8"?>
<p:tagLst xmlns:a="http://schemas.openxmlformats.org/drawingml/2006/main" xmlns:r="http://schemas.openxmlformats.org/officeDocument/2006/relationships" xmlns:p="http://schemas.openxmlformats.org/presentationml/2006/main">
  <p:tag name="KSO_WM_UNIT_COLOR_SCHEME_SHAPE_ID" val="32"/>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SUBTYPE" val="d"/>
  <p:tag name="KSO_WM_UNIT_LAYERLEVEL" val="1_1_1"/>
  <p:tag name="KSO_WM_TAG_VERSION" val="1.0"/>
  <p:tag name="KSO_WM_TEMPLATE_CATEGORY" val="custom"/>
  <p:tag name="KSO_WM_TEMPLATE_INDEX" val="20205963"/>
  <p:tag name="KSO_WM_UNIT_ID" val="custom20205963_3*l_h_i*1_3_2"/>
  <p:tag name="KSO_WM_UNIT_FILL_FORE_SCHEMECOLOR_INDEX" val="5"/>
  <p:tag name="KSO_WM_UNIT_FILL_TYPE" val="1"/>
  <p:tag name="KSO_WM_UNIT_TEXT_FILL_FORE_SCHEMECOLOR_INDEX" val="14"/>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COLOR_SCHEME_SHAPE_ID" val="32"/>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SUBTYPE" val="d"/>
  <p:tag name="KSO_WM_UNIT_LAYERLEVEL" val="1_1_1"/>
  <p:tag name="KSO_WM_TAG_VERSION" val="1.0"/>
  <p:tag name="KSO_WM_TEMPLATE_CATEGORY" val="custom"/>
  <p:tag name="KSO_WM_TEMPLATE_INDEX" val="20205963"/>
  <p:tag name="KSO_WM_UNIT_ID" val="custom20205963_3*l_h_i*1_3_2"/>
  <p:tag name="KSO_WM_UNIT_FILL_FORE_SCHEMECOLOR_INDEX" val="5"/>
  <p:tag name="KSO_WM_UNIT_FILL_TYPE" val="1"/>
  <p:tag name="KSO_WM_UNIT_TEXT_FILL_FORE_SCHEMECOLOR_INDEX" val="14"/>
  <p:tag name="KSO_WM_UNIT_TEXT_FILL_TYPE" val="1"/>
  <p:tag name="KSO_WM_UNIT_USESOURCEFORMAT_APPLY" val="1"/>
</p:tagLst>
</file>

<file path=ppt/tags/tag551.xml><?xml version="1.0" encoding="utf-8"?>
<p:tagLst xmlns:a="http://schemas.openxmlformats.org/drawingml/2006/main" xmlns:r="http://schemas.openxmlformats.org/officeDocument/2006/relationships" xmlns:p="http://schemas.openxmlformats.org/presentationml/2006/main">
  <p:tag name="KSO_WM_SLIDE_ID" val="custom20202310_13"/>
  <p:tag name="KSO_WM_SLIDE_TYPE" val="text"/>
  <p:tag name="KSO_WM_SLIDE_SUBTYPE" val="diag"/>
  <p:tag name="KSO_WM_SLIDE_ITEM_CNT" val="6"/>
  <p:tag name="KSO_WM_SLIDE_INDEX" val="14"/>
  <p:tag name="KSO_WM_SLIDE_SIZE" val="855*371.537"/>
  <p:tag name="KSO_WM_SLIDE_POSITION" val="52*111.463"/>
  <p:tag name="KSO_WM_DIAGRAM_GROUP_CODE" val="l1-3"/>
  <p:tag name="KSO_WM_SLIDE_DIAGTYPE" val="l"/>
  <p:tag name="KSO_WM_TAG_VERSION" val="1.0"/>
  <p:tag name="KSO_WM_BEAUTIFY_FLAG" val="#wm#"/>
  <p:tag name="KSO_WM_TEMPLATE_CATEGORY" val="custom"/>
  <p:tag name="KSO_WM_TEMPLATE_INDEX" val="20202310"/>
  <p:tag name="KSO_WM_SLIDE_LAYOUT" val="l"/>
  <p:tag name="KSO_WM_SLIDE_LAYOUT_CNT" val="1"/>
  <p:tag name="KSO_WM_SLIDE_COLORSCHEME_VERSION" val="3.2"/>
  <p:tag name="KSO_WM_TEMPLATE_SUBCATEGORY" val="0"/>
  <p:tag name="KSO_WM_TEMPLATE_MASTER_TYPE" val="1"/>
  <p:tag name="KSO_WM_TEMPLATE_COLOR_TYPE" val="0"/>
</p:tagLst>
</file>

<file path=ppt/tags/tag55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SUBTYPE" val="h"/>
  <p:tag name="KSO_WM_UNIT_TYPE" val="i"/>
  <p:tag name="KSO_WM_UNIT_INDEX" val="1"/>
  <p:tag name="KSO_WM_TEMPLATE_CATEGORY" val="custom"/>
  <p:tag name="KSO_WM_TEMPLATE_INDEX" val="20204324"/>
  <p:tag name="KSO_WM_UNIT_ID" val="custom20204324_29*i*1"/>
  <p:tag name="KSO_WM_UNIT_HIGHLIGHT" val="0"/>
  <p:tag name="KSO_WM_UNIT_COMPATIBLE" val="0"/>
  <p:tag name="KSO_WM_UNIT_DIAGRAM_ISNUMVISUAL" val="0"/>
  <p:tag name="KSO_WM_UNIT_DIAGRAM_ISREFERUNIT" val="0"/>
  <p:tag name="KSO_WM_DIAGRAM_GROUP_CODE" val="m1-1"/>
  <p:tag name="KSO_WM_UNIT_BK_DARK_LIGHT" val="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553.xml><?xml version="1.0" encoding="utf-8"?>
<p:tagLst xmlns:a="http://schemas.openxmlformats.org/drawingml/2006/main" xmlns:r="http://schemas.openxmlformats.org/officeDocument/2006/relationships" xmlns:p="http://schemas.openxmlformats.org/presentationml/2006/main">
  <p:tag name="KSO_WM_UNIT_VALUE" val="40"/>
  <p:tag name="KSO_WM_UNIT_HIGHLIGHT" val="0"/>
  <p:tag name="KSO_WM_UNIT_COMPATIBLE" val="0"/>
  <p:tag name="KSO_WM_DIAGRAM_GROUP_CODE" val="l1-3"/>
  <p:tag name="KSO_WM_UNIT_ID" val="custom20202310_13*l_h_h_f*1_1_1_1"/>
  <p:tag name="KSO_WM_TEMPLATE_CATEGORY" val="custom"/>
  <p:tag name="KSO_WM_TEMPLATE_INDEX" val="20202310"/>
  <p:tag name="KSO_WM_UNIT_LAYERLEVEL" val="1_1_1_1"/>
  <p:tag name="KSO_WM_TAG_VERSION" val="1.0"/>
  <p:tag name="KSO_WM_UNIT_PRESET_TEXT" val="单击此处添加文本"/>
  <p:tag name="KSO_WM_UNIT_COLOR_SCHEME_SHAPE_ID" val="8"/>
  <p:tag name="KSO_WM_UNIT_COLOR_SCHEME_PARENT_PAGE" val="0_5"/>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ID" val="custom20202310_13*l_h_i*1_1_1"/>
  <p:tag name="KSO_WM_TEMPLATE_CATEGORY" val="custom"/>
  <p:tag name="KSO_WM_TEMPLATE_INDEX" val="20202310"/>
  <p:tag name="KSO_WM_UNIT_LAYERLEVEL" val="1_1_1"/>
  <p:tag name="KSO_WM_TAG_VERSION" val="1.0"/>
  <p:tag name="KSO_WM_UNIT_COLOR_SCHEME_SHAPE_ID" val="5"/>
  <p:tag name="KSO_WM_UNIT_COLOR_SCHEME_PARENT_PAGE" val="0_5"/>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555.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6"/>
  <p:tag name="KSO_WM_UNIT_HIGHLIGHT" val="0"/>
  <p:tag name="KSO_WM_UNIT_COMPATIBLE" val="0"/>
  <p:tag name="KSO_WM_DIAGRAM_GROUP_CODE" val="l1-3"/>
  <p:tag name="KSO_WM_UNIT_ID" val="custom20202310_13*l_h_a*1_1_1"/>
  <p:tag name="KSO_WM_TEMPLATE_CATEGORY" val="custom"/>
  <p:tag name="KSO_WM_TEMPLATE_INDEX" val="20202310"/>
  <p:tag name="KSO_WM_UNIT_LAYERLEVEL" val="1_1_1"/>
  <p:tag name="KSO_WM_TAG_VERSION" val="1.0"/>
  <p:tag name="KSO_WM_UNIT_PRESET_TEXT" val="添加标题"/>
  <p:tag name="KSO_WM_UNIT_COLOR_SCHEME_SHAPE_ID" val="7"/>
  <p:tag name="KSO_WM_UNIT_COLOR_SCHEME_PARENT_PAGE" val="0_5"/>
  <p:tag name="KSO_WM_UNIT_NOCLEAR" val="0"/>
  <p:tag name="KSO_WM_UNIT_DIAGRAM_ISNUMVISUAL" val="0"/>
  <p:tag name="KSO_WM_UNIT_DIAGRAM_ISREFERUNIT" val="0"/>
  <p:tag name="KSO_WM_UNIT_ISNUMDGMTITLE" val="0"/>
  <p:tag name="KSO_WM_UNIT_TEXT_FILL_FORE_SCHEMECOLOR_INDEX" val="14"/>
  <p:tag name="KSO_WM_UNIT_TEXT_FILL_TYPE" val="1"/>
  <p:tag name="KSO_WM_UNIT_USESOURCEFORMAT_APPLY" val="1"/>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ID" val="custom20202310_13*l_h_i*1_1_2"/>
  <p:tag name="KSO_WM_TEMPLATE_CATEGORY" val="custom"/>
  <p:tag name="KSO_WM_TEMPLATE_INDEX" val="20202310"/>
  <p:tag name="KSO_WM_UNIT_LAYERLEVEL" val="1_1_1"/>
  <p:tag name="KSO_WM_TAG_VERSION" val="1.0"/>
  <p:tag name="KSO_WM_UNIT_COLOR_SCHEME_SHAPE_ID" val="31"/>
  <p:tag name="KSO_WM_UNIT_COLOR_SCHEME_PARENT_PAGE" val="0_5"/>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ID" val="custom20202310_13*l_z*1_1"/>
  <p:tag name="KSO_WM_TEMPLATE_CATEGORY" val="custom"/>
  <p:tag name="KSO_WM_TEMPLATE_INDEX" val="20202310"/>
  <p:tag name="KSO_WM_UNIT_LAYERLEVEL" val="1_1"/>
  <p:tag name="KSO_WM_TAG_VERSION" val="1.0"/>
  <p:tag name="KSO_WM_UNIT_COLOR_SCHEME_SHAPE_ID" val="79"/>
  <p:tag name="KSO_WM_UNIT_COLOR_SCHEME_PARENT_PAGE" val="0_5"/>
  <p:tag name="KSO_WM_UNIT_ABSOLUTE_COLOR" val="1"/>
  <p:tag name="KSO_WM_UNIT_DIAGRAM_ISNUMVISUAL" val="0"/>
  <p:tag name="KSO_WM_UNIT_DIAGRAM_ISREFERUNIT" val="0"/>
  <p:tag name="KSO_WM_UNIT_LINE_FORE_SCHEMECOLOR_INDEX" val="13"/>
  <p:tag name="KSO_WM_UNIT_LINE_FILL_TYPE" val="2"/>
  <p:tag name="KSO_WM_UNIT_USESOURCEFORMAT_APPLY" val="1"/>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ID" val="custom20202310_13*l_z*1_2"/>
  <p:tag name="KSO_WM_TEMPLATE_CATEGORY" val="custom"/>
  <p:tag name="KSO_WM_TEMPLATE_INDEX" val="20202310"/>
  <p:tag name="KSO_WM_UNIT_LAYERLEVEL" val="1_1"/>
  <p:tag name="KSO_WM_TAG_VERSION" val="1.0"/>
  <p:tag name="KSO_WM_UNIT_COLOR_SCHEME_SHAPE_ID" val="80"/>
  <p:tag name="KSO_WM_UNIT_COLOR_SCHEME_PARENT_PAGE" val="0_5"/>
  <p:tag name="KSO_WM_UNIT_ABSOLUTE_COLOR" val="1"/>
  <p:tag name="KSO_WM_UNIT_DIAGRAM_ISNUMVISUAL" val="0"/>
  <p:tag name="KSO_WM_UNIT_DIAGRAM_ISREFERUNIT" val="0"/>
  <p:tag name="KSO_WM_UNIT_LINE_FORE_SCHEMECOLOR_INDEX" val="13"/>
  <p:tag name="KSO_WM_UNIT_LINE_FILL_TYPE" val="2"/>
  <p:tag name="KSO_WM_UNIT_USESOURCEFORMAT_APPLY" val="1"/>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ID" val="custom20202310_13*l_z*1_3"/>
  <p:tag name="KSO_WM_TEMPLATE_CATEGORY" val="custom"/>
  <p:tag name="KSO_WM_TEMPLATE_INDEX" val="20202310"/>
  <p:tag name="KSO_WM_UNIT_LAYERLEVEL" val="1_1"/>
  <p:tag name="KSO_WM_TAG_VERSION" val="1.0"/>
  <p:tag name="KSO_WM_UNIT_COLOR_SCHEME_SHAPE_ID" val="81"/>
  <p:tag name="KSO_WM_UNIT_COLOR_SCHEME_PARENT_PAGE" val="0_5"/>
  <p:tag name="KSO_WM_UNIT_ABSOLUTE_COLOR" val="1"/>
  <p:tag name="KSO_WM_UNIT_DIAGRAM_ISNUMVISUAL" val="0"/>
  <p:tag name="KSO_WM_UNIT_DIAGRAM_ISREFERUNIT" val="0"/>
  <p:tag name="KSO_WM_UNIT_LINE_FORE_SCHEMECOLOR_INDEX" val="13"/>
  <p:tag name="KSO_WM_UNIT_LINE_FILL_TYPE" val="2"/>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ID" val="custom20202310_13*l_z*1_4"/>
  <p:tag name="KSO_WM_TEMPLATE_CATEGORY" val="custom"/>
  <p:tag name="KSO_WM_TEMPLATE_INDEX" val="20202310"/>
  <p:tag name="KSO_WM_UNIT_LAYERLEVEL" val="1_1"/>
  <p:tag name="KSO_WM_TAG_VERSION" val="1.0"/>
  <p:tag name="KSO_WM_UNIT_COLOR_SCHEME_SHAPE_ID" val="82"/>
  <p:tag name="KSO_WM_UNIT_COLOR_SCHEME_PARENT_PAGE" val="0_5"/>
  <p:tag name="KSO_WM_UNIT_ABSOLUTE_COLOR" val="1"/>
  <p:tag name="KSO_WM_UNIT_DIAGRAM_ISNUMVISUAL" val="0"/>
  <p:tag name="KSO_WM_UNIT_DIAGRAM_ISREFERUNIT" val="0"/>
  <p:tag name="KSO_WM_UNIT_LINE_FORE_SCHEMECOLOR_INDEX" val="13"/>
  <p:tag name="KSO_WM_UNIT_LINE_FILL_TYPE" val="2"/>
  <p:tag name="KSO_WM_UNIT_USESOURCEFORMAT_APPLY" val="1"/>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ID" val="custom20202310_13*l_z*1_5"/>
  <p:tag name="KSO_WM_TEMPLATE_CATEGORY" val="custom"/>
  <p:tag name="KSO_WM_TEMPLATE_INDEX" val="20202310"/>
  <p:tag name="KSO_WM_UNIT_LAYERLEVEL" val="1_1"/>
  <p:tag name="KSO_WM_TAG_VERSION" val="1.0"/>
  <p:tag name="KSO_WM_UNIT_COLOR_SCHEME_SHAPE_ID" val="83"/>
  <p:tag name="KSO_WM_UNIT_COLOR_SCHEME_PARENT_PAGE" val="0_5"/>
  <p:tag name="KSO_WM_UNIT_ABSOLUTE_COLOR" val="1"/>
  <p:tag name="KSO_WM_UNIT_DIAGRAM_ISNUMVISUAL" val="0"/>
  <p:tag name="KSO_WM_UNIT_DIAGRAM_ISREFERUNIT" val="0"/>
  <p:tag name="KSO_WM_UNIT_LINE_FORE_SCHEMECOLOR_INDEX" val="13"/>
  <p:tag name="KSO_WM_UNIT_LINE_FILL_TYPE" val="2"/>
  <p:tag name="KSO_WM_UNIT_USESOURCEFORMAT_APPLY" val="1"/>
</p:tagLst>
</file>

<file path=ppt/tags/tag5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5865"/>
  <p:tag name="KSO_WM_TAG_VERSION" val="1.0"/>
  <p:tag name="KSO_WM_BEAUTIFY_FLAG" val="#wm#"/>
  <p:tag name="KSO_WM_UNIT_TYPE" val="a"/>
  <p:tag name="KSO_WM_UNIT_INDEX" val="1"/>
  <p:tag name="KSO_WM_UNIT_LAYERLEVEL" val="1"/>
  <p:tag name="KSO_WM_UNIT_VALUE" val="38"/>
  <p:tag name="KSO_WM_UNIT_ISCONTENTSTITLE" val="0"/>
  <p:tag name="KSO_WM_UNIT_HIGHLIGHT" val="0"/>
  <p:tag name="KSO_WM_UNIT_COMPATIBLE" val="0"/>
  <p:tag name="KSO_WM_DIAGRAM_GROUP_CODE" val="l1-2"/>
  <p:tag name="KSO_WM_UNIT_ID" val="custom20175865_14*a*1"/>
  <p:tag name="KSO_WM_UNIT_PRESET_TEXT" val="LOREM IPSUM DOLOR"/>
  <p:tag name="KSO_WM_UNIT_NOCLEAR" val="0"/>
  <p:tag name="KSO_WM_UNIT_DIAGRAM_ISNUMVISUAL" val="0"/>
  <p:tag name="KSO_WM_UNIT_DIAGRAM_ISREFERUNIT" val="0"/>
  <p:tag name="KSO_WM_UNIT_ISNUMDGMTITLE" val="0"/>
  <p:tag name="KSO_WM_UNIT_TEXT_FILL_FORE_SCHEMECOLOR_INDEX" val="5"/>
  <p:tag name="KSO_WM_UNIT_TEXT_FILL_TYPE" val="1"/>
  <p:tag name="KSO_WM_UNIT_USESOURCEFORMAT_APPLY" val="1"/>
</p:tagLst>
</file>

<file path=ppt/tags/tag563.xml><?xml version="1.0" encoding="utf-8"?>
<p:tagLst xmlns:a="http://schemas.openxmlformats.org/drawingml/2006/main" xmlns:r="http://schemas.openxmlformats.org/officeDocument/2006/relationships" xmlns:p="http://schemas.openxmlformats.org/presentationml/2006/main">
  <p:tag name="KSO_WM_UNIT_VALUE" val="40"/>
  <p:tag name="KSO_WM_UNIT_HIGHLIGHT" val="0"/>
  <p:tag name="KSO_WM_UNIT_COMPATIBLE" val="0"/>
  <p:tag name="KSO_WM_DIAGRAM_GROUP_CODE" val="l1-3"/>
  <p:tag name="KSO_WM_UNIT_TYPE" val="l_h_h_f"/>
  <p:tag name="KSO_WM_UNIT_INDEX" val="1_5_1_1"/>
  <p:tag name="KSO_WM_UNIT_ID" val="custom20202310_13*l_h_h_f*1_5_1_1"/>
  <p:tag name="KSO_WM_TEMPLATE_CATEGORY" val="custom"/>
  <p:tag name="KSO_WM_TEMPLATE_INDEX" val="20202310"/>
  <p:tag name="KSO_WM_UNIT_LAYERLEVEL" val="1_1_1_1"/>
  <p:tag name="KSO_WM_TAG_VERSION" val="1.0"/>
  <p:tag name="KSO_WM_BEAUTIFY_FLAG" val="#wm#"/>
  <p:tag name="KSO_WM_UNIT_PRESET_TEXT" val="单击此处添加文本"/>
  <p:tag name="KSO_WM_UNIT_COLOR_SCHEME_SHAPE_ID" val="51"/>
  <p:tag name="KSO_WM_UNIT_COLOR_SCHEME_PARENT_PAGE" val="0_5"/>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TYPE" val="l_h_i"/>
  <p:tag name="KSO_WM_UNIT_INDEX" val="1_5_1"/>
  <p:tag name="KSO_WM_UNIT_ID" val="custom20202310_13*l_h_i*1_5_1"/>
  <p:tag name="KSO_WM_TEMPLATE_CATEGORY" val="custom"/>
  <p:tag name="KSO_WM_TEMPLATE_INDEX" val="20202310"/>
  <p:tag name="KSO_WM_UNIT_LAYERLEVEL" val="1_1_1"/>
  <p:tag name="KSO_WM_TAG_VERSION" val="1.0"/>
  <p:tag name="KSO_WM_BEAUTIFY_FLAG" val="#wm#"/>
  <p:tag name="KSO_WM_UNIT_COLOR_SCHEME_SHAPE_ID" val="47"/>
  <p:tag name="KSO_WM_UNIT_COLOR_SCHEME_PARENT_PAGE" val="0_5"/>
  <p:tag name="KSO_WM_UNIT_DIAGRAM_ISNUMVISUAL" val="0"/>
  <p:tag name="KSO_WM_UNIT_DIAGRAM_ISREFERUNIT" val="0"/>
  <p:tag name="KSO_WM_UNIT_FILL_FORE_SCHEMECOLOR_INDEX" val="9"/>
  <p:tag name="KSO_WM_UNIT_FILL_TYPE" val="1"/>
  <p:tag name="KSO_WM_UNIT_TEXT_FILL_FORE_SCHEMECOLOR_INDEX" val="14"/>
  <p:tag name="KSO_WM_UNIT_TEXT_FILL_TYPE" val="1"/>
  <p:tag name="KSO_WM_UNIT_USESOURCEFORMAT_APPLY" val="1"/>
</p:tagLst>
</file>

<file path=ppt/tags/tag565.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6"/>
  <p:tag name="KSO_WM_UNIT_HIGHLIGHT" val="0"/>
  <p:tag name="KSO_WM_UNIT_COMPATIBLE" val="0"/>
  <p:tag name="KSO_WM_DIAGRAM_GROUP_CODE" val="l1-3"/>
  <p:tag name="KSO_WM_UNIT_TYPE" val="l_h_a"/>
  <p:tag name="KSO_WM_UNIT_INDEX" val="1_5_1"/>
  <p:tag name="KSO_WM_UNIT_ID" val="custom20202310_13*l_h_a*1_5_1"/>
  <p:tag name="KSO_WM_TEMPLATE_CATEGORY" val="custom"/>
  <p:tag name="KSO_WM_TEMPLATE_INDEX" val="20202310"/>
  <p:tag name="KSO_WM_UNIT_LAYERLEVEL" val="1_1_1"/>
  <p:tag name="KSO_WM_TAG_VERSION" val="1.0"/>
  <p:tag name="KSO_WM_BEAUTIFY_FLAG" val="#wm#"/>
  <p:tag name="KSO_WM_UNIT_PRESET_TEXT" val="添加标题"/>
  <p:tag name="KSO_WM_UNIT_COLOR_SCHEME_SHAPE_ID" val="48"/>
  <p:tag name="KSO_WM_UNIT_COLOR_SCHEME_PARENT_PAGE" val="0_5"/>
  <p:tag name="KSO_WM_UNIT_NOCLEAR" val="0"/>
  <p:tag name="KSO_WM_UNIT_DIAGRAM_ISNUMVISUAL" val="0"/>
  <p:tag name="KSO_WM_UNIT_DIAGRAM_ISREFERUNIT" val="0"/>
  <p:tag name="KSO_WM_UNIT_ISNUMDGMTITLE" val="0"/>
  <p:tag name="KSO_WM_UNIT_TEXT_FILL_FORE_SCHEMECOLOR_INDEX" val="14"/>
  <p:tag name="KSO_WM_UNIT_TEXT_FILL_TYPE" val="1"/>
  <p:tag name="KSO_WM_UNIT_USESOURCEFORMAT_APPLY" val="1"/>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TYPE" val="l_h_i"/>
  <p:tag name="KSO_WM_UNIT_INDEX" val="1_5_2"/>
  <p:tag name="KSO_WM_UNIT_ID" val="custom20202310_13*l_h_i*1_5_2"/>
  <p:tag name="KSO_WM_TEMPLATE_CATEGORY" val="custom"/>
  <p:tag name="KSO_WM_TEMPLATE_INDEX" val="20202310"/>
  <p:tag name="KSO_WM_UNIT_LAYERLEVEL" val="1_1_1"/>
  <p:tag name="KSO_WM_TAG_VERSION" val="1.0"/>
  <p:tag name="KSO_WM_BEAUTIFY_FLAG" val="#wm#"/>
  <p:tag name="KSO_WM_UNIT_COLOR_SCHEME_SHAPE_ID" val="63"/>
  <p:tag name="KSO_WM_UNIT_COLOR_SCHEME_PARENT_PAGE" val="0_5"/>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TYPE" val="l_h_i"/>
  <p:tag name="KSO_WM_UNIT_INDEX" val="1_4_1"/>
  <p:tag name="KSO_WM_UNIT_ID" val="custom20202310_13*l_h_i*1_4_1"/>
  <p:tag name="KSO_WM_TEMPLATE_CATEGORY" val="custom"/>
  <p:tag name="KSO_WM_TEMPLATE_INDEX" val="20202310"/>
  <p:tag name="KSO_WM_UNIT_LAYERLEVEL" val="1_1_1"/>
  <p:tag name="KSO_WM_TAG_VERSION" val="1.0"/>
  <p:tag name="KSO_WM_BEAUTIFY_FLAG" val="#wm#"/>
  <p:tag name="KSO_WM_UNIT_COLOR_SCHEME_SHAPE_ID" val="25"/>
  <p:tag name="KSO_WM_UNIT_COLOR_SCHEME_PARENT_PAGE" val="0_5"/>
  <p:tag name="KSO_WM_UNIT_DIAGRAM_ISNUMVISUAL" val="0"/>
  <p:tag name="KSO_WM_UNIT_DIAGRAM_ISREFERUNIT" val="0"/>
  <p:tag name="KSO_WM_UNIT_FILL_FORE_SCHEMECOLOR_INDEX" val="8"/>
  <p:tag name="KSO_WM_UNIT_FILL_TYPE" val="1"/>
  <p:tag name="KSO_WM_UNIT_TEXT_FILL_FORE_SCHEMECOLOR_INDEX" val="14"/>
  <p:tag name="KSO_WM_UNIT_TEXT_FILL_TYPE" val="1"/>
  <p:tag name="KSO_WM_UNIT_USESOURCEFORMAT_APPLY" val="1"/>
</p:tagLst>
</file>

<file path=ppt/tags/tag568.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6"/>
  <p:tag name="KSO_WM_UNIT_HIGHLIGHT" val="0"/>
  <p:tag name="KSO_WM_UNIT_COMPATIBLE" val="0"/>
  <p:tag name="KSO_WM_DIAGRAM_GROUP_CODE" val="l1-3"/>
  <p:tag name="KSO_WM_UNIT_TYPE" val="l_h_a"/>
  <p:tag name="KSO_WM_UNIT_INDEX" val="1_4_1"/>
  <p:tag name="KSO_WM_UNIT_ID" val="custom20202310_13*l_h_a*1_4_1"/>
  <p:tag name="KSO_WM_TEMPLATE_CATEGORY" val="custom"/>
  <p:tag name="KSO_WM_TEMPLATE_INDEX" val="20202310"/>
  <p:tag name="KSO_WM_UNIT_LAYERLEVEL" val="1_1_1"/>
  <p:tag name="KSO_WM_TAG_VERSION" val="1.0"/>
  <p:tag name="KSO_WM_BEAUTIFY_FLAG" val="#wm#"/>
  <p:tag name="KSO_WM_UNIT_PRESET_TEXT" val="添加标题"/>
  <p:tag name="KSO_WM_UNIT_COLOR_SCHEME_SHAPE_ID" val="27"/>
  <p:tag name="KSO_WM_UNIT_COLOR_SCHEME_PARENT_PAGE" val="0_5"/>
  <p:tag name="KSO_WM_UNIT_NOCLEAR" val="0"/>
  <p:tag name="KSO_WM_UNIT_DIAGRAM_ISNUMVISUAL" val="0"/>
  <p:tag name="KSO_WM_UNIT_DIAGRAM_ISREFERUNIT" val="0"/>
  <p:tag name="KSO_WM_UNIT_ISNUMDGMTITLE" val="0"/>
  <p:tag name="KSO_WM_UNIT_TEXT_FILL_FORE_SCHEMECOLOR_INDEX" val="14"/>
  <p:tag name="KSO_WM_UNIT_TEXT_FILL_TYPE" val="1"/>
  <p:tag name="KSO_WM_UNIT_USESOURCEFORMAT_APPLY" val="1"/>
</p:tagLst>
</file>

<file path=ppt/tags/tag569.xml><?xml version="1.0" encoding="utf-8"?>
<p:tagLst xmlns:a="http://schemas.openxmlformats.org/drawingml/2006/main" xmlns:r="http://schemas.openxmlformats.org/officeDocument/2006/relationships" xmlns:p="http://schemas.openxmlformats.org/presentationml/2006/main">
  <p:tag name="KSO_WM_UNIT_VALUE" val="40"/>
  <p:tag name="KSO_WM_UNIT_HIGHLIGHT" val="0"/>
  <p:tag name="KSO_WM_UNIT_COMPATIBLE" val="0"/>
  <p:tag name="KSO_WM_DIAGRAM_GROUP_CODE" val="l1-3"/>
  <p:tag name="KSO_WM_UNIT_TYPE" val="l_h_h_f"/>
  <p:tag name="KSO_WM_UNIT_INDEX" val="1_4_1_1"/>
  <p:tag name="KSO_WM_UNIT_ID" val="custom20202310_13*l_h_h_f*1_4_1_1"/>
  <p:tag name="KSO_WM_TEMPLATE_CATEGORY" val="custom"/>
  <p:tag name="KSO_WM_TEMPLATE_INDEX" val="20202310"/>
  <p:tag name="KSO_WM_UNIT_LAYERLEVEL" val="1_1_1_1"/>
  <p:tag name="KSO_WM_TAG_VERSION" val="1.0"/>
  <p:tag name="KSO_WM_BEAUTIFY_FLAG" val="#wm#"/>
  <p:tag name="KSO_WM_UNIT_PRESET_TEXT" val="单击此处添加文本"/>
  <p:tag name="KSO_WM_UNIT_COLOR_SCHEME_SHAPE_ID" val="29"/>
  <p:tag name="KSO_WM_UNIT_COLOR_SCHEME_PARENT_PAGE" val="0_5"/>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TYPE" val="l_h_i"/>
  <p:tag name="KSO_WM_UNIT_INDEX" val="1_4_2"/>
  <p:tag name="KSO_WM_UNIT_ID" val="custom20202310_13*l_h_i*1_4_2"/>
  <p:tag name="KSO_WM_TEMPLATE_CATEGORY" val="custom"/>
  <p:tag name="KSO_WM_TEMPLATE_INDEX" val="20202310"/>
  <p:tag name="KSO_WM_UNIT_LAYERLEVEL" val="1_1_1"/>
  <p:tag name="KSO_WM_TAG_VERSION" val="1.0"/>
  <p:tag name="KSO_WM_BEAUTIFY_FLAG" val="#wm#"/>
  <p:tag name="KSO_WM_UNIT_COLOR_SCHEME_SHAPE_ID" val="50"/>
  <p:tag name="KSO_WM_UNIT_COLOR_SCHEME_PARENT_PAGE" val="0_5"/>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TYPE" val="l_h_i"/>
  <p:tag name="KSO_WM_UNIT_INDEX" val="1_6_1"/>
  <p:tag name="KSO_WM_UNIT_ID" val="custom20202310_13*l_h_i*1_6_1"/>
  <p:tag name="KSO_WM_TEMPLATE_CATEGORY" val="custom"/>
  <p:tag name="KSO_WM_TEMPLATE_INDEX" val="20202310"/>
  <p:tag name="KSO_WM_UNIT_LAYERLEVEL" val="1_1_1"/>
  <p:tag name="KSO_WM_TAG_VERSION" val="1.0"/>
  <p:tag name="KSO_WM_BEAUTIFY_FLAG" val="#wm#"/>
  <p:tag name="KSO_WM_UNIT_COLOR_SCHEME_SHAPE_ID" val="40"/>
  <p:tag name="KSO_WM_UNIT_COLOR_SCHEME_PARENT_PAGE" val="0_5"/>
  <p:tag name="KSO_WM_UNIT_DIAGRAM_ISNUMVISUAL" val="0"/>
  <p:tag name="KSO_WM_UNIT_DIAGRAM_ISREFERUNIT" val="0"/>
  <p:tag name="KSO_WM_UNIT_FILL_FORE_SCHEMECOLOR_INDEX" val="10"/>
  <p:tag name="KSO_WM_UNIT_FILL_TYPE" val="1"/>
  <p:tag name="KSO_WM_UNIT_TEXT_FILL_FORE_SCHEMECOLOR_INDEX" val="14"/>
  <p:tag name="KSO_WM_UNIT_TEXT_FILL_TYPE" val="1"/>
  <p:tag name="KSO_WM_UNIT_USESOURCEFORMAT_APPLY" val="1"/>
</p:tagLst>
</file>

<file path=ppt/tags/tag572.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6"/>
  <p:tag name="KSO_WM_UNIT_HIGHLIGHT" val="0"/>
  <p:tag name="KSO_WM_UNIT_COMPATIBLE" val="0"/>
  <p:tag name="KSO_WM_DIAGRAM_GROUP_CODE" val="l1-3"/>
  <p:tag name="KSO_WM_UNIT_TYPE" val="l_h_a"/>
  <p:tag name="KSO_WM_UNIT_INDEX" val="1_6_1"/>
  <p:tag name="KSO_WM_UNIT_ID" val="custom20202310_13*l_h_a*1_6_1"/>
  <p:tag name="KSO_WM_TEMPLATE_CATEGORY" val="custom"/>
  <p:tag name="KSO_WM_TEMPLATE_INDEX" val="20202310"/>
  <p:tag name="KSO_WM_UNIT_LAYERLEVEL" val="1_1_1"/>
  <p:tag name="KSO_WM_TAG_VERSION" val="1.0"/>
  <p:tag name="KSO_WM_BEAUTIFY_FLAG" val="#wm#"/>
  <p:tag name="KSO_WM_UNIT_PRESET_TEXT" val="添加标题"/>
  <p:tag name="KSO_WM_UNIT_COLOR_SCHEME_SHAPE_ID" val="41"/>
  <p:tag name="KSO_WM_UNIT_COLOR_SCHEME_PARENT_PAGE" val="0_5"/>
  <p:tag name="KSO_WM_UNIT_NOCLEAR" val="0"/>
  <p:tag name="KSO_WM_UNIT_DIAGRAM_ISNUMVISUAL" val="0"/>
  <p:tag name="KSO_WM_UNIT_DIAGRAM_ISREFERUNIT" val="0"/>
  <p:tag name="KSO_WM_UNIT_ISNUMDGMTITLE" val="0"/>
  <p:tag name="KSO_WM_UNIT_TEXT_FILL_FORE_SCHEMECOLOR_INDEX" val="14"/>
  <p:tag name="KSO_WM_UNIT_TEXT_FILL_TYPE" val="1"/>
  <p:tag name="KSO_WM_UNIT_USESOURCEFORMAT_APPLY" val="1"/>
</p:tagLst>
</file>

<file path=ppt/tags/tag573.xml><?xml version="1.0" encoding="utf-8"?>
<p:tagLst xmlns:a="http://schemas.openxmlformats.org/drawingml/2006/main" xmlns:r="http://schemas.openxmlformats.org/officeDocument/2006/relationships" xmlns:p="http://schemas.openxmlformats.org/presentationml/2006/main">
  <p:tag name="KSO_WM_UNIT_VALUE" val="40"/>
  <p:tag name="KSO_WM_UNIT_HIGHLIGHT" val="0"/>
  <p:tag name="KSO_WM_UNIT_COMPATIBLE" val="0"/>
  <p:tag name="KSO_WM_DIAGRAM_GROUP_CODE" val="l1-3"/>
  <p:tag name="KSO_WM_UNIT_TYPE" val="l_h_h_f"/>
  <p:tag name="KSO_WM_UNIT_INDEX" val="1_6_1_1"/>
  <p:tag name="KSO_WM_UNIT_ID" val="custom20202310_13*l_h_h_f*1_6_1_1"/>
  <p:tag name="KSO_WM_TEMPLATE_CATEGORY" val="custom"/>
  <p:tag name="KSO_WM_TEMPLATE_INDEX" val="20202310"/>
  <p:tag name="KSO_WM_UNIT_LAYERLEVEL" val="1_1_1_1"/>
  <p:tag name="KSO_WM_TAG_VERSION" val="1.0"/>
  <p:tag name="KSO_WM_BEAUTIFY_FLAG" val="#wm#"/>
  <p:tag name="KSO_WM_UNIT_PRESET_TEXT" val="单击此处添加文本"/>
  <p:tag name="KSO_WM_UNIT_COLOR_SCHEME_SHAPE_ID" val="44"/>
  <p:tag name="KSO_WM_UNIT_COLOR_SCHEME_PARENT_PAGE" val="0_5"/>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TYPE" val="l_h_i"/>
  <p:tag name="KSO_WM_UNIT_INDEX" val="1_6_2"/>
  <p:tag name="KSO_WM_UNIT_ID" val="custom20202310_13*l_h_i*1_6_2"/>
  <p:tag name="KSO_WM_TEMPLATE_CATEGORY" val="custom"/>
  <p:tag name="KSO_WM_TEMPLATE_INDEX" val="20202310"/>
  <p:tag name="KSO_WM_UNIT_LAYERLEVEL" val="1_1_1"/>
  <p:tag name="KSO_WM_TAG_VERSION" val="1.0"/>
  <p:tag name="KSO_WM_BEAUTIFY_FLAG" val="#wm#"/>
  <p:tag name="KSO_WM_UNIT_COLOR_SCHEME_SHAPE_ID" val="55"/>
  <p:tag name="KSO_WM_UNIT_COLOR_SCHEME_PARENT_PAGE" val="0_5"/>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575.xml><?xml version="1.0" encoding="utf-8"?>
<p:tagLst xmlns:a="http://schemas.openxmlformats.org/drawingml/2006/main" xmlns:r="http://schemas.openxmlformats.org/officeDocument/2006/relationships" xmlns:p="http://schemas.openxmlformats.org/presentationml/2006/main">
  <p:tag name="KSO_WM_UNIT_VALUE" val="40"/>
  <p:tag name="KSO_WM_UNIT_HIGHLIGHT" val="0"/>
  <p:tag name="KSO_WM_UNIT_COMPATIBLE" val="0"/>
  <p:tag name="KSO_WM_DIAGRAM_GROUP_CODE" val="l1-3"/>
  <p:tag name="KSO_WM_UNIT_TYPE" val="l_h_h_f"/>
  <p:tag name="KSO_WM_UNIT_INDEX" val="1_2_1_1"/>
  <p:tag name="KSO_WM_UNIT_ID" val="custom20202310_13*l_h_h_f*1_2_1_1"/>
  <p:tag name="KSO_WM_TEMPLATE_CATEGORY" val="custom"/>
  <p:tag name="KSO_WM_TEMPLATE_INDEX" val="20202310"/>
  <p:tag name="KSO_WM_UNIT_LAYERLEVEL" val="1_1_1_1"/>
  <p:tag name="KSO_WM_TAG_VERSION" val="1.0"/>
  <p:tag name="KSO_WM_BEAUTIFY_FLAG" val="#wm#"/>
  <p:tag name="KSO_WM_UNIT_PRESET_TEXT" val="单击此处添加文本"/>
  <p:tag name="KSO_WM_UNIT_COLOR_SCHEME_SHAPE_ID" val="15"/>
  <p:tag name="KSO_WM_UNIT_COLOR_SCHEME_PARENT_PAGE" val="0_5"/>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TYPE" val="l_h_i"/>
  <p:tag name="KSO_WM_UNIT_INDEX" val="1_3_1"/>
  <p:tag name="KSO_WM_UNIT_ID" val="custom20202310_13*l_h_i*1_3_1"/>
  <p:tag name="KSO_WM_TEMPLATE_CATEGORY" val="custom"/>
  <p:tag name="KSO_WM_TEMPLATE_INDEX" val="20202310"/>
  <p:tag name="KSO_WM_UNIT_LAYERLEVEL" val="1_1_1"/>
  <p:tag name="KSO_WM_TAG_VERSION" val="1.0"/>
  <p:tag name="KSO_WM_BEAUTIFY_FLAG" val="#wm#"/>
  <p:tag name="KSO_WM_UNIT_COLOR_SCHEME_SHAPE_ID" val="18"/>
  <p:tag name="KSO_WM_UNIT_COLOR_SCHEME_PARENT_PAGE" val="0_5"/>
  <p:tag name="KSO_WM_UNIT_DIAGRAM_ISNUMVISUAL" val="0"/>
  <p:tag name="KSO_WM_UNIT_DIAGRAM_ISREFERUNIT" val="0"/>
  <p:tag name="KSO_WM_UNIT_FILL_FORE_SCHEMECOLOR_INDEX" val="7"/>
  <p:tag name="KSO_WM_UNIT_FILL_TYPE" val="1"/>
  <p:tag name="KSO_WM_UNIT_TEXT_FILL_FORE_SCHEMECOLOR_INDEX" val="14"/>
  <p:tag name="KSO_WM_UNIT_TEXT_FILL_TYPE" val="1"/>
  <p:tag name="KSO_WM_UNIT_USESOURCEFORMAT_APPLY" val="1"/>
</p:tagLst>
</file>

<file path=ppt/tags/tag577.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6"/>
  <p:tag name="KSO_WM_UNIT_HIGHLIGHT" val="0"/>
  <p:tag name="KSO_WM_UNIT_COMPATIBLE" val="0"/>
  <p:tag name="KSO_WM_DIAGRAM_GROUP_CODE" val="l1-3"/>
  <p:tag name="KSO_WM_UNIT_TYPE" val="l_h_a"/>
  <p:tag name="KSO_WM_UNIT_INDEX" val="1_3_1"/>
  <p:tag name="KSO_WM_UNIT_ID" val="custom20202310_13*l_h_a*1_3_1"/>
  <p:tag name="KSO_WM_TEMPLATE_CATEGORY" val="custom"/>
  <p:tag name="KSO_WM_TEMPLATE_INDEX" val="20202310"/>
  <p:tag name="KSO_WM_UNIT_LAYERLEVEL" val="1_1_1"/>
  <p:tag name="KSO_WM_TAG_VERSION" val="1.0"/>
  <p:tag name="KSO_WM_BEAUTIFY_FLAG" val="#wm#"/>
  <p:tag name="KSO_WM_UNIT_PRESET_TEXT" val="添加标题"/>
  <p:tag name="KSO_WM_UNIT_COLOR_SCHEME_SHAPE_ID" val="20"/>
  <p:tag name="KSO_WM_UNIT_COLOR_SCHEME_PARENT_PAGE" val="0_5"/>
  <p:tag name="KSO_WM_UNIT_NOCLEAR" val="0"/>
  <p:tag name="KSO_WM_UNIT_DIAGRAM_ISNUMVISUAL" val="0"/>
  <p:tag name="KSO_WM_UNIT_DIAGRAM_ISREFERUNIT" val="0"/>
  <p:tag name="KSO_WM_UNIT_ISNUMDGMTITLE" val="0"/>
  <p:tag name="KSO_WM_UNIT_TEXT_FILL_FORE_SCHEMECOLOR_INDEX" val="14"/>
  <p:tag name="KSO_WM_UNIT_TEXT_FILL_TYPE" val="1"/>
  <p:tag name="KSO_WM_UNIT_USESOURCEFORMAT_APPLY" val="1"/>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TYPE" val="l_h_i"/>
  <p:tag name="KSO_WM_UNIT_INDEX" val="1_3_2"/>
  <p:tag name="KSO_WM_UNIT_ID" val="custom20202310_13*l_h_i*1_3_2"/>
  <p:tag name="KSO_WM_TEMPLATE_CATEGORY" val="custom"/>
  <p:tag name="KSO_WM_TEMPLATE_INDEX" val="20202310"/>
  <p:tag name="KSO_WM_UNIT_LAYERLEVEL" val="1_1_1"/>
  <p:tag name="KSO_WM_TAG_VERSION" val="1.0"/>
  <p:tag name="KSO_WM_BEAUTIFY_FLAG" val="#wm#"/>
  <p:tag name="KSO_WM_UNIT_COLOR_SCHEME_SHAPE_ID" val="33"/>
  <p:tag name="KSO_WM_UNIT_COLOR_SCHEME_PARENT_PAGE" val="0_5"/>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TYPE" val="l_h_i"/>
  <p:tag name="KSO_WM_UNIT_INDEX" val="1_2_1"/>
  <p:tag name="KSO_WM_UNIT_ID" val="custom20202310_13*l_h_i*1_2_1"/>
  <p:tag name="KSO_WM_TEMPLATE_CATEGORY" val="custom"/>
  <p:tag name="KSO_WM_TEMPLATE_INDEX" val="20202310"/>
  <p:tag name="KSO_WM_UNIT_LAYERLEVEL" val="1_1_1"/>
  <p:tag name="KSO_WM_TAG_VERSION" val="1.0"/>
  <p:tag name="KSO_WM_BEAUTIFY_FLAG" val="#wm#"/>
  <p:tag name="KSO_WM_UNIT_COLOR_SCHEME_SHAPE_ID" val="11"/>
  <p:tag name="KSO_WM_UNIT_COLOR_SCHEME_PARENT_PAGE" val="0_5"/>
  <p:tag name="KSO_WM_UNIT_DIAGRAM_ISNUMVISUAL" val="0"/>
  <p:tag name="KSO_WM_UNIT_DIAGRAM_ISREFERUNIT" val="0"/>
  <p:tag name="KSO_WM_UNIT_FILL_FORE_SCHEMECOLOR_INDEX" val="6"/>
  <p:tag name="KSO_WM_UNIT_FILL_TYPE" val="1"/>
  <p:tag name="KSO_WM_UNIT_TEXT_FILL_FORE_SCHEMECOLOR_INDEX" val="14"/>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6"/>
  <p:tag name="KSO_WM_UNIT_HIGHLIGHT" val="0"/>
  <p:tag name="KSO_WM_UNIT_COMPATIBLE" val="0"/>
  <p:tag name="KSO_WM_DIAGRAM_GROUP_CODE" val="l1-3"/>
  <p:tag name="KSO_WM_UNIT_TYPE" val="l_h_a"/>
  <p:tag name="KSO_WM_UNIT_INDEX" val="1_2_1"/>
  <p:tag name="KSO_WM_UNIT_ID" val="custom20202310_13*l_h_a*1_2_1"/>
  <p:tag name="KSO_WM_TEMPLATE_CATEGORY" val="custom"/>
  <p:tag name="KSO_WM_TEMPLATE_INDEX" val="20202310"/>
  <p:tag name="KSO_WM_UNIT_LAYERLEVEL" val="1_1_1"/>
  <p:tag name="KSO_WM_TAG_VERSION" val="1.0"/>
  <p:tag name="KSO_WM_BEAUTIFY_FLAG" val="#wm#"/>
  <p:tag name="KSO_WM_UNIT_PRESET_TEXT" val="添加标题"/>
  <p:tag name="KSO_WM_UNIT_COLOR_SCHEME_SHAPE_ID" val="13"/>
  <p:tag name="KSO_WM_UNIT_COLOR_SCHEME_PARENT_PAGE" val="0_5"/>
  <p:tag name="KSO_WM_UNIT_NOCLEAR" val="0"/>
  <p:tag name="KSO_WM_UNIT_DIAGRAM_ISNUMVISUAL" val="0"/>
  <p:tag name="KSO_WM_UNIT_DIAGRAM_ISREFERUNIT" val="0"/>
  <p:tag name="KSO_WM_UNIT_ISNUMDGMTITLE" val="0"/>
  <p:tag name="KSO_WM_UNIT_TEXT_FILL_FORE_SCHEMECOLOR_INDEX" val="14"/>
  <p:tag name="KSO_WM_UNIT_TEXT_FILL_TYPE" val="1"/>
  <p:tag name="KSO_WM_UNIT_USESOURCEFORMAT_APPLY" val="1"/>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3"/>
  <p:tag name="KSO_WM_UNIT_TYPE" val="l_h_i"/>
  <p:tag name="KSO_WM_UNIT_INDEX" val="1_2_2"/>
  <p:tag name="KSO_WM_UNIT_ID" val="custom20202310_13*l_h_i*1_2_2"/>
  <p:tag name="KSO_WM_TEMPLATE_CATEGORY" val="custom"/>
  <p:tag name="KSO_WM_TEMPLATE_INDEX" val="20202310"/>
  <p:tag name="KSO_WM_UNIT_LAYERLEVEL" val="1_1_1"/>
  <p:tag name="KSO_WM_TAG_VERSION" val="1.0"/>
  <p:tag name="KSO_WM_BEAUTIFY_FLAG" val="#wm#"/>
  <p:tag name="KSO_WM_UNIT_COLOR_SCHEME_SHAPE_ID" val="32"/>
  <p:tag name="KSO_WM_UNIT_COLOR_SCHEME_PARENT_PAGE" val="0_5"/>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582.xml><?xml version="1.0" encoding="utf-8"?>
<p:tagLst xmlns:a="http://schemas.openxmlformats.org/drawingml/2006/main" xmlns:r="http://schemas.openxmlformats.org/officeDocument/2006/relationships" xmlns:p="http://schemas.openxmlformats.org/presentationml/2006/main">
  <p:tag name="KSO_WM_UNIT_VALUE" val="40"/>
  <p:tag name="KSO_WM_UNIT_HIGHLIGHT" val="0"/>
  <p:tag name="KSO_WM_UNIT_COMPATIBLE" val="0"/>
  <p:tag name="KSO_WM_DIAGRAM_GROUP_CODE" val="l1-3"/>
  <p:tag name="KSO_WM_UNIT_TYPE" val="l_h_h_f"/>
  <p:tag name="KSO_WM_UNIT_INDEX" val="1_3_1_1"/>
  <p:tag name="KSO_WM_UNIT_ID" val="custom20202310_13*l_h_h_f*1_3_1_1"/>
  <p:tag name="KSO_WM_TEMPLATE_CATEGORY" val="custom"/>
  <p:tag name="KSO_WM_TEMPLATE_INDEX" val="20202310"/>
  <p:tag name="KSO_WM_UNIT_LAYERLEVEL" val="1_1_1_1"/>
  <p:tag name="KSO_WM_TAG_VERSION" val="1.0"/>
  <p:tag name="KSO_WM_BEAUTIFY_FLAG" val="#wm#"/>
  <p:tag name="KSO_WM_UNIT_PRESET_TEXT" val="单击此处添加文本"/>
  <p:tag name="KSO_WM_UNIT_COLOR_SCHEME_SHAPE_ID" val="22"/>
  <p:tag name="KSO_WM_UNIT_COLOR_SCHEME_PARENT_PAGE" val="0_5"/>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583.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19"/>
  <p:tag name="KSO_WM_TAG_VERSION" val="1.0"/>
  <p:tag name="KSO_WM_BEAUTIFY_FLAG" val="#wm#"/>
  <p:tag name="KSO_WM_SLIDE_LAYOUT" val="a_d_f"/>
  <p:tag name="KSO_WM_SLIDE_LAYOUT_CNT" val="1_2_1"/>
  <p:tag name="KSO_WM_SLIDE_TYPE" val="text"/>
  <p:tag name="KSO_WM_SLIDE_SUBTYPE" val="picTxt"/>
  <p:tag name="KSO_WM_SLIDE_SIZE" val="959*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1,&quot;isOverLayout&quot;:1,&quot;margin&quot;:{&quot;left&quot;:1.27,&quot;top&quot;:1.69,&quot;right&quot;:0.026,&quot;bottom&quot;:1.69},&quot;marginOverLayout&quot;:{&quot;left&quot;:0.0,&quot;top&quot;:0.0,&quot;right&quot;:0.026,&quot;bottom&quot;:0.0},&quot;edge&quot;:{&quot;left&quot;:true,&quot;top&quot;:true,&quot;right&quot;:false,&quot;bottom&quot;:true}},{&quot;direction&quot;:1,&quot;horizontalAlign&quot;:-1,&quot;verticalAlign&quot;:-1,&quot;type&quot;:0,&quot;diagramDirection&quot;:0,&quot;canSetOverLayout&quot;:0,&quot;isOverLayout&quot;:0,&quot;normalSize&quot;:{&quot;size1&quot;:49.8},&quot;minSize&quot;:{&quot;size1&quot;:49.8},&quot;maxSize&quot;:{&quot;size1&quot;:49.8},&quot;edge&quot;:{&quot;left&quot;:false,&quot;top&quot;:true,&quot;right&quot;:true,&quot;bottom&quot;:true},&quot;subLayout&quot;:[{&quot;direction&quot;:0,&quot;horizontalAlign&quot;:0,&quot;verticalAlign&quot;:1,&quot;type&quot;:0,&quot;diagramDirection&quot;:0,&quot;canSetOverLayout&quot;:0,&quot;isOverLayout&quot;:0,&quot;margin&quot;:{&quot;left&quot;:1.27,&quot;top&quot;:1.69,&quot;right&quot;:1.27,&quot;bottom&quot;:1.69},&quot;edge&quot;:{&quot;left&quot;:false,&quot;top&quot;:true,&quot;right&quot;:false,&quot;bottom&quot;:true}},{&quot;direction&quot;:0,&quot;horizontalAlign&quot;:0,&quot;verticalAlign&quot;:1,&quot;type&quot;:0,&quot;diagramDirection&quot;:0,&quot;canSetOverLayout&quot;:1,&quot;isOverLayout&quot;:1,&quot;margin&quot;:{&quot;left&quot;:0.026,&quot;top&quot;:1.69,&quot;right&quot;:1.27,&quot;bottom&quot;:1.69},&quot;marginOverLayout&quot;:{&quot;left&quot;:0.026,&quot;top&quot;:0.0,&quot;right&quot;:0.0,&quot;bottom&quot;:0.0},&quot;edge&quot;:{&quot;left&quot;:false,&quot;top&quot;:true,&quot;right&quot;:true,&quot;bottom&quot;:true}}]}]}"/>
  <p:tag name="KSO_WM_SLIDE_CAN_ADD_NAVIGATION" val="1"/>
  <p:tag name="KSO_WM_SLIDE_BACKGROUND" val="[&quot;general&quot;]"/>
  <p:tag name="KSO_WM_SLIDE_RATIO" val="1.777778"/>
  <p:tag name="KSO_WM_TEMPLATE_MASTER_TYPE" val="1"/>
  <p:tag name="KSO_WM_TEMPLATE_COLOR_TYPE" val="1"/>
  <p:tag name="KSO_WM_TEMPLATE_CATEGORY" val="custom"/>
  <p:tag name="KSO_WM_TEMPLATE_INDEX" val="20204324"/>
  <p:tag name="KSO_WM_SLIDE_ID" val="custom20204324_19"/>
</p:tagLst>
</file>

<file path=ppt/tags/tag5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 name="KSO_WM_UNIT_INDEX" val="1"/>
  <p:tag name="KSO_WM_TEMPLATE_CATEGORY" val="custom"/>
  <p:tag name="KSO_WM_TEMPLATE_INDEX" val="20204324"/>
  <p:tag name="KSO_WM_UNIT_ID" val="custom20204324_1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 name="KSO_WM_UNIT_INDEX" val="2"/>
  <p:tag name="KSO_WM_TEMPLATE_CATEGORY" val="custom"/>
  <p:tag name="KSO_WM_TEMPLATE_INDEX" val="20204324"/>
  <p:tag name="KSO_WM_UNIT_ID" val="custom20204324_1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86.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为了最终演示发布的良好效果，请尽量言简意赅的阐述观点；根据需要可酌情增减文字…"/>
  <p:tag name="KSO_WM_UNIT_NOCLEAR" val="0"/>
  <p:tag name="KSO_WM_UNIT_VALUE" val="36"/>
  <p:tag name="KSO_WM_UNIT_HIGHLIGHT" val="0"/>
  <p:tag name="KSO_WM_UNIT_COMPATIBLE" val="0"/>
  <p:tag name="KSO_WM_UNIT_DIAGRAM_ISNUMVISUAL" val="0"/>
  <p:tag name="KSO_WM_UNIT_DIAGRAM_ISREFERUNIT" val="0"/>
  <p:tag name="KSO_WM_UNIT_LAYERLEVEL" val="1"/>
  <p:tag name="KSO_WM_TAG_VERSION" val="1.0"/>
  <p:tag name="KSO_WM_UNIT_DEFAULT_FONT" val="14;18;2"/>
  <p:tag name="KSO_WM_UNIT_BLOCK" val="0"/>
  <p:tag name="KSO_WM_TEMPLATE_CATEGORY" val="custom"/>
  <p:tag name="KSO_WM_TEMPLATE_INDEX" val="20204324"/>
  <p:tag name="KSO_WM_UNIT_ID" val="custom20204324_19*f*1"/>
  <p:tag name="KSO_WM_UNIT_SUBTYPE" val="a"/>
</p:tagLst>
</file>

<file path=ppt/tags/tag58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2;36;4"/>
  <p:tag name="KSO_WM_UNIT_BLOCK" val="0"/>
  <p:tag name="KSO_WM_TEMPLATE_CATEGORY" val="custom"/>
  <p:tag name="KSO_WM_TEMPLATE_INDEX" val="20204324"/>
  <p:tag name="KSO_WM_UNIT_ID" val="custom20204324_19*a*1"/>
  <p:tag name="KSO_WM_UNIT_ISNUMDGMTITLE" val="0"/>
  <p:tag name="KSO_WM_UNIT_PRESET_TEXT" val="单击此处&#10;添加大标题"/>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UNIT_TYPE" val="i"/>
  <p:tag name="KSO_WM_UNIT_INDEX" val="3"/>
  <p:tag name="KSO_WM_TEMPLATE_CATEGORY" val="custom"/>
  <p:tag name="KSO_WM_TEMPLATE_INDEX" val="20204324"/>
  <p:tag name="KSO_WM_UNIT_ID" val="custom20204324_19*i*3"/>
</p:tagLst>
</file>

<file path=ppt/tags/tag58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733,&quot;width&quot;:4990}"/>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98,&quot;width&quot;:6537}"/>
</p:tagLst>
</file>

<file path=ppt/tags/tag591.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为了最终演示发布的良好效果，请尽量言简意赅的阐述观点；根据需要可酌情增减文字…"/>
  <p:tag name="KSO_WM_UNIT_NOCLEAR" val="0"/>
  <p:tag name="KSO_WM_UNIT_VALUE" val="36"/>
  <p:tag name="KSO_WM_UNIT_HIGHLIGHT" val="0"/>
  <p:tag name="KSO_WM_UNIT_COMPATIBLE" val="0"/>
  <p:tag name="KSO_WM_UNIT_DIAGRAM_ISNUMVISUAL" val="0"/>
  <p:tag name="KSO_WM_UNIT_DIAGRAM_ISREFERUNIT" val="0"/>
  <p:tag name="KSO_WM_UNIT_LAYERLEVEL" val="1"/>
  <p:tag name="KSO_WM_TAG_VERSION" val="1.0"/>
  <p:tag name="KSO_WM_UNIT_DEFAULT_FONT" val="14;18;2"/>
  <p:tag name="KSO_WM_UNIT_BLOCK" val="0"/>
  <p:tag name="KSO_WM_TEMPLATE_CATEGORY" val="custom"/>
  <p:tag name="KSO_WM_TEMPLATE_INDEX" val="20204324"/>
  <p:tag name="KSO_WM_UNIT_ID" val="custom20204324_19*f*1"/>
  <p:tag name="KSO_WM_UNIT_SUBTYPE" val="a"/>
</p:tagLst>
</file>

<file path=ppt/tags/tag592.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324"/>
  <p:tag name="KSO_WM_SLIDE_ID" val="custom20204324_7"/>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324"/>
  <p:tag name="KSO_WM_UNIT_ID" val="custom20204324_7*e*1"/>
</p:tagLst>
</file>

<file path=ppt/tags/tag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1"/>
  <p:tag name="KSO_WM_TEMPLATE_CATEGORY" val="custom"/>
  <p:tag name="KSO_WM_TEMPLATE_INDEX" val="20204324"/>
  <p:tag name="KSO_WM_UNIT_ID" val="custom20204324_7*i*1"/>
</p:tagLst>
</file>

<file path=ppt/tags/tag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2"/>
  <p:tag name="KSO_WM_TEMPLATE_CATEGORY" val="custom"/>
  <p:tag name="KSO_WM_TEMPLATE_INDEX" val="20204324"/>
  <p:tag name="KSO_WM_UNIT_ID" val="custom20204324_7*i*2"/>
</p:tagLst>
</file>

<file path=ppt/tags/tag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324"/>
  <p:tag name="KSO_WM_UNIT_ID" val="custom20204324_7*a*1"/>
  <p:tag name="KSO_WM_UNIT_ISNUMDGMTITLE" val="0"/>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wm#"/>
  <p:tag name="KSO_WM_TEMPLATE_SUBCATEGORY" val="0"/>
  <p:tag name="KSO_WM_SLIDE_ITEM_CNT" val="0"/>
  <p:tag name="KSO_WM_SLIDE_INDEX" val="35"/>
  <p:tag name="KSO_WM_TAG_VERSION" val="1.0"/>
  <p:tag name="KSO_WM_SLIDE_LAYOUT" val="a_b"/>
  <p:tag name="KSO_WM_SLIDE_LAYOUT_CNT" val="1_1"/>
  <p:tag name="KSO_WM_SLIDE_TYPE" val="endPage"/>
  <p:tag name="KSO_WM_SLIDE_SUBTYPE" val="pureTxt"/>
  <p:tag name="KSO_WM_TEMPLATE_MASTER_TYPE" val="1"/>
  <p:tag name="KSO_WM_TEMPLATE_COLOR_TYPE" val="1"/>
  <p:tag name="KSO_WM_TEMPLATE_CATEGORY" val="custom"/>
  <p:tag name="KSO_WM_TEMPLATE_INDEX" val="20204324"/>
  <p:tag name="KSO_WM_SLIDE_ID" val="custom20204324_35"/>
</p:tagLst>
</file>

<file path=ppt/tags/tag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谢谢聆听"/>
  <p:tag name="KSO_WM_TEMPLATE_CATEGORY" val="custom"/>
  <p:tag name="KSO_WM_TEMPLATE_INDEX" val="20204324"/>
  <p:tag name="KSO_WM_UNIT_ID" val="custom20204324_35*a*1"/>
  <p:tag name="KSO_WM_UNIT_ISNUMDGMTITLE"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324"/>
  <p:tag name="KSO_WM_TEMPLATE_SUBCATEGORY" val="0"/>
  <p:tag name="KSO_WM_TEMPLATE_MASTER_TYPE" val="1"/>
  <p:tag name="KSO_WM_TEMPLATE_COLOR_TYPE" val="1"/>
  <p:tag name="KSO_WM_TEMPLATE_MASTER_THUMB_INDEX" val="12"/>
  <p:tag name="KSO_WM_TEMPLATE_THUMBS_INDEX" val="1、4、7、9、12、15、16、19、20、22、23、26、28、32、35"/>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2_Office 主题​​">
  <a:themeElements>
    <a:clrScheme name="自定义 1">
      <a:dk1>
        <a:srgbClr val="000000"/>
      </a:dk1>
      <a:lt1>
        <a:srgbClr val="FFFFFF"/>
      </a:lt1>
      <a:dk2>
        <a:srgbClr val="EFEDEA"/>
      </a:dk2>
      <a:lt2>
        <a:srgbClr val="FCFCFB"/>
      </a:lt2>
      <a:accent1>
        <a:srgbClr val="895400"/>
      </a:accent1>
      <a:accent2>
        <a:srgbClr val="506706"/>
      </a:accent2>
      <a:accent3>
        <a:srgbClr val="287417"/>
      </a:accent3>
      <a:accent4>
        <a:srgbClr val="0D7B36"/>
      </a:accent4>
      <a:accent5>
        <a:srgbClr val="007E60"/>
      </a:accent5>
      <a:accent6>
        <a:srgbClr val="007D89"/>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20175865">
      <a:dk1>
        <a:srgbClr val="000000"/>
      </a:dk1>
      <a:lt1>
        <a:srgbClr val="FFFFFF"/>
      </a:lt1>
      <a:dk2>
        <a:srgbClr val="EDEBEB"/>
      </a:dk2>
      <a:lt2>
        <a:srgbClr val="F6F5F5"/>
      </a:lt2>
      <a:accent1>
        <a:srgbClr val="51D9B5"/>
      </a:accent1>
      <a:accent2>
        <a:srgbClr val="D95B5B"/>
      </a:accent2>
      <a:accent3>
        <a:srgbClr val="5AB826"/>
      </a:accent3>
      <a:accent4>
        <a:srgbClr val="EBB713"/>
      </a:accent4>
      <a:accent5>
        <a:srgbClr val="65C58A"/>
      </a:accent5>
      <a:accent6>
        <a:srgbClr val="318C80"/>
      </a:accent6>
      <a:hlink>
        <a:srgbClr val="D95B5B"/>
      </a:hlink>
      <a:folHlink>
        <a:srgbClr val="F2CF6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25000"/>
          </a:lnSpc>
          <a:spcAft>
            <a:spcPts val="1000"/>
          </a:spcAft>
          <a:defRPr sz="140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20202310">
      <a:dk1>
        <a:sysClr val="windowText" lastClr="000000"/>
      </a:dk1>
      <a:lt1>
        <a:sysClr val="window" lastClr="FFFFFF"/>
      </a:lt1>
      <a:dk2>
        <a:srgbClr val="D6EBF8"/>
      </a:dk2>
      <a:lt2>
        <a:srgbClr val="FFFFFF"/>
      </a:lt2>
      <a:accent1>
        <a:srgbClr val="3D89A2"/>
      </a:accent1>
      <a:accent2>
        <a:srgbClr val="1D7BB5"/>
      </a:accent2>
      <a:accent3>
        <a:srgbClr val="3660A6"/>
      </a:accent3>
      <a:accent4>
        <a:srgbClr val="61A075"/>
      </a:accent4>
      <a:accent5>
        <a:srgbClr val="6FAB55"/>
      </a:accent5>
      <a:accent6>
        <a:srgbClr val="7BB51D"/>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lateVTI">
  <a:themeElements>
    <a:clrScheme name="SlateVTI">
      <a:dk1>
        <a:srgbClr val="000000"/>
      </a:dk1>
      <a:lt1>
        <a:srgbClr val="FFFFFF"/>
      </a:lt1>
      <a:dk2>
        <a:srgbClr val="A7A7A7"/>
      </a:dk2>
      <a:lt2>
        <a:srgbClr val="535353"/>
      </a:lt2>
      <a:accent1>
        <a:srgbClr val="F0A22E"/>
      </a:accent1>
      <a:accent2>
        <a:srgbClr val="A5644E"/>
      </a:accent2>
      <a:accent3>
        <a:srgbClr val="B58B80"/>
      </a:accent3>
      <a:accent4>
        <a:srgbClr val="C3986D"/>
      </a:accent4>
      <a:accent5>
        <a:srgbClr val="A19574"/>
      </a:accent5>
      <a:accent6>
        <a:srgbClr val="C17529"/>
      </a:accent6>
      <a:hlink>
        <a:srgbClr val="0000FF"/>
      </a:hlink>
      <a:folHlink>
        <a:srgbClr val="FF00FF"/>
      </a:folHlink>
    </a:clrScheme>
    <a:fontScheme name="SlateVTI">
      <a:majorFont>
        <a:latin typeface="Calibri"/>
        <a:ea typeface="Calibri"/>
        <a:cs typeface="Calibri"/>
      </a:majorFont>
      <a:minorFont>
        <a:latin typeface="Helvetica"/>
        <a:ea typeface="Helvetica"/>
        <a:cs typeface="Helvetica"/>
      </a:minorFont>
    </a:fontScheme>
    <a:fmtScheme name="Slate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60000"/>
              </a:srgbClr>
            </a:outerShdw>
          </a:effectLst>
        </a:effectStyle>
        <a:effectStyle>
          <a:effectLst>
            <a:outerShdw blurRad="63500" dist="25400" dir="54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outerShdw blurRad="63500" dist="25400" dir="5400000" rotWithShape="0">
            <a:srgbClr val="000000">
              <a:alpha val="60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Goudy Old Style"/>
            <a:ea typeface="Goudy Old Style"/>
            <a:cs typeface="Goudy Old Style"/>
            <a:sym typeface="Goudy Old Styl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5875" cap="rnd">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Goudy Old Style"/>
            <a:ea typeface="Goudy Old Style"/>
            <a:cs typeface="Goudy Old Style"/>
            <a:sym typeface="Goudy Old Styl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88617C5EC2C6949845D5D59E6FBE5C6" ma:contentTypeVersion="4" ma:contentTypeDescription="Create a new document." ma:contentTypeScope="" ma:versionID="6f81e3b6ba71bf501c4bee06766dbc5d">
  <xsd:schema xmlns:xsd="http://www.w3.org/2001/XMLSchema" xmlns:xs="http://www.w3.org/2001/XMLSchema" xmlns:p="http://schemas.microsoft.com/office/2006/metadata/properties" xmlns:ns2="2c227f53-5a32-491a-9883-f1047366c505" targetNamespace="http://schemas.microsoft.com/office/2006/metadata/properties" ma:root="true" ma:fieldsID="df3cd6b00f058f8ba1ddd470ff77de27" ns2:_="">
    <xsd:import namespace="2c227f53-5a32-491a-9883-f1047366c50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227f53-5a32-491a-9883-f1047366c5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657602-DD3A-498B-9DD1-DC64222CF2C8}">
  <ds:schemaRefs>
    <ds:schemaRef ds:uri="http://schemas.microsoft.com/sharepoint/v3/contenttype/forms"/>
  </ds:schemaRefs>
</ds:datastoreItem>
</file>

<file path=customXml/itemProps2.xml><?xml version="1.0" encoding="utf-8"?>
<ds:datastoreItem xmlns:ds="http://schemas.openxmlformats.org/officeDocument/2006/customXml" ds:itemID="{EBDD0F16-3340-4FCF-A6F9-CADDABFD9C40}">
  <ds:schemaRefs>
    <ds:schemaRef ds:uri="2c227f53-5a32-491a-9883-f1047366c50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3E2F821-F672-4DD7-97F7-A4EEC6F2839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9</Notes>
  <HiddenSlides>0</HiddenSlides>
  <ScaleCrop>false</ScaleCrop>
  <HeadingPairs>
    <vt:vector size="4" baseType="variant">
      <vt:variant>
        <vt:lpstr>Theme</vt:lpstr>
      </vt:variant>
      <vt:variant>
        <vt:i4>3</vt:i4>
      </vt:variant>
      <vt:variant>
        <vt:lpstr>Slide Titles</vt:lpstr>
      </vt:variant>
      <vt:variant>
        <vt:i4>17</vt:i4>
      </vt:variant>
    </vt:vector>
  </HeadingPairs>
  <TitlesOfParts>
    <vt:vector size="20" baseType="lpstr">
      <vt:lpstr>2_Office 主题​​</vt:lpstr>
      <vt:lpstr>Office 主题</vt:lpstr>
      <vt:lpstr>1_Office 主题​​</vt:lpstr>
      <vt:lpstr>Visualization of Health Parameters </vt:lpstr>
      <vt:lpstr>PowerPoint Presentation</vt:lpstr>
      <vt:lpstr>Introduction</vt:lpstr>
      <vt:lpstr>PowerPoint Presentation</vt:lpstr>
      <vt:lpstr>PowerPoint Presentation</vt:lpstr>
      <vt:lpstr>The prototypes</vt:lpstr>
      <vt:lpstr>PowerPoint Presentation</vt:lpstr>
      <vt:lpstr>PowerPoint Presentation</vt:lpstr>
      <vt:lpstr>PowerPoint Presentation</vt:lpstr>
      <vt:lpstr>Product requirements</vt:lpstr>
      <vt:lpstr>PowerPoint Presentation</vt:lpstr>
      <vt:lpstr>PowerPoint Presentation</vt:lpstr>
      <vt:lpstr>PowerPoint Presentation</vt:lpstr>
      <vt:lpstr>   Development methodology</vt:lpstr>
      <vt:lpstr>Development Methodology </vt:lpstr>
      <vt:lpstr>Scrum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of Health Parameters </dc:title>
  <dc:creator/>
  <cp:revision>1</cp:revision>
  <dcterms:created xsi:type="dcterms:W3CDTF">2021-11-13T13:40:00Z</dcterms:created>
  <dcterms:modified xsi:type="dcterms:W3CDTF">2021-11-18T12:27:18Z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FE4BFD3EE7C448B6B215014FC135631A</vt:lpwstr>
  </property>
  <property fmtid="{D5CDD505-2E9C-101B-9397-08002B2CF9AE}" pid="3" name="KSOProductBuildVer">
    <vt:lpwstr>2052-11.1.0.11045</vt:lpwstr>
  </property>
  <property fmtid="{D5CDD505-2E9C-101B-9397-08002B2CF9AE}" pid="4" name="ContentTypeId">
    <vt:lpwstr>0x010100388617C5EC2C6949845D5D59E6FBE5C6</vt:lpwstr>
  </property>
</Properties>
</file>